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2" r:id="rId2"/>
    <p:sldId id="499" r:id="rId3"/>
    <p:sldId id="474" r:id="rId4"/>
    <p:sldId id="574" r:id="rId5"/>
    <p:sldId id="575" r:id="rId6"/>
    <p:sldId id="569" r:id="rId7"/>
    <p:sldId id="545" r:id="rId8"/>
    <p:sldId id="487" r:id="rId9"/>
    <p:sldId id="571" r:id="rId10"/>
    <p:sldId id="576" r:id="rId11"/>
    <p:sldId id="577" r:id="rId12"/>
    <p:sldId id="530" r:id="rId13"/>
    <p:sldId id="559" r:id="rId14"/>
  </p:sldIdLst>
  <p:sldSz cx="9144000" cy="6858000" type="screen4x3"/>
  <p:notesSz cx="6858000" cy="9713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ttmann" initials="at" lastIdx="26" clrIdx="0"/>
  <p:cmAuthor id="1" name="domisch" initials="s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5AAD"/>
    <a:srgbClr val="5CA533"/>
    <a:srgbClr val="CC6600"/>
    <a:srgbClr val="0000FF"/>
    <a:srgbClr val="3333FF"/>
    <a:srgbClr val="66CB00"/>
    <a:srgbClr val="CC9900"/>
    <a:srgbClr val="6699FF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64" autoAdjust="0"/>
    <p:restoredTop sz="75064" autoAdjust="0"/>
  </p:normalViewPr>
  <p:slideViewPr>
    <p:cSldViewPr>
      <p:cViewPr>
        <p:scale>
          <a:sx n="63" d="100"/>
          <a:sy n="63" d="100"/>
        </p:scale>
        <p:origin x="-3150" y="-1632"/>
      </p:cViewPr>
      <p:guideLst>
        <p:guide orient="horz" pos="1555"/>
        <p:guide pos="21"/>
      </p:guideLst>
    </p:cSldViewPr>
  </p:slideViewPr>
  <p:outlineViewPr>
    <p:cViewPr>
      <p:scale>
        <a:sx n="33" d="100"/>
        <a:sy n="33" d="100"/>
      </p:scale>
      <p:origin x="0" y="20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714" y="-90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rian\AppData\Local\Temp\ms_temp_seaso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lbe.igb-berlin.de\langzeit\Adrian\Rita\Rita\Data_exchange\Senat_Berlin\Copy%20of%20alle_Mueggelsee_daten_fuer_senat-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esox\mailbox\&#214;kosystemforschung\Adrian\Sturm%20Xavier%2024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9088753196105E-2"/>
          <c:y val="6.7812670698074992E-2"/>
          <c:w val="0.84578695629527323"/>
          <c:h val="0.8115013336953450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Montagsausfahrten!$O$1</c:f>
              <c:strCache>
                <c:ptCount val="1"/>
                <c:pt idx="0">
                  <c:v>summer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marker>
            <c:symbol val="circle"/>
            <c:size val="7"/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xVal>
            <c:numRef>
              <c:f>Montagsausfahrten!$M$2:$M$44</c:f>
              <c:numCache>
                <c:formatCode>General</c:formatCode>
                <c:ptCount val="43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</c:numCache>
            </c:numRef>
          </c:xVal>
          <c:yVal>
            <c:numRef>
              <c:f>Montagsausfahrten!$O$2:$O$44</c:f>
              <c:numCache>
                <c:formatCode>General</c:formatCode>
                <c:ptCount val="43"/>
                <c:pt idx="0">
                  <c:v>18.1428571428571</c:v>
                </c:pt>
                <c:pt idx="1">
                  <c:v>18.233333333333299</c:v>
                </c:pt>
                <c:pt idx="2">
                  <c:v>19.149999999999999</c:v>
                </c:pt>
                <c:pt idx="3">
                  <c:v>16.75</c:v>
                </c:pt>
                <c:pt idx="4">
                  <c:v>20.091666666666701</c:v>
                </c:pt>
                <c:pt idx="5">
                  <c:v>19.6076923076923</c:v>
                </c:pt>
                <c:pt idx="6">
                  <c:v>17.5230769230769</c:v>
                </c:pt>
                <c:pt idx="7">
                  <c:v>18.153846153846199</c:v>
                </c:pt>
                <c:pt idx="8">
                  <c:v>18.95</c:v>
                </c:pt>
                <c:pt idx="9">
                  <c:v>18.9769230769231</c:v>
                </c:pt>
                <c:pt idx="10">
                  <c:v>19.641666666666701</c:v>
                </c:pt>
                <c:pt idx="11">
                  <c:v>19.858333333333299</c:v>
                </c:pt>
                <c:pt idx="12">
                  <c:v>18.707692307692302</c:v>
                </c:pt>
                <c:pt idx="13">
                  <c:v>19.45</c:v>
                </c:pt>
                <c:pt idx="14">
                  <c:v>20.0878571428571</c:v>
                </c:pt>
                <c:pt idx="15">
                  <c:v>17.659230769230799</c:v>
                </c:pt>
                <c:pt idx="16">
                  <c:v>20.679230769230799</c:v>
                </c:pt>
                <c:pt idx="17">
                  <c:v>21.740833333333299</c:v>
                </c:pt>
                <c:pt idx="18">
                  <c:v>17.988571428571401</c:v>
                </c:pt>
                <c:pt idx="19">
                  <c:v>20.448571428571402</c:v>
                </c:pt>
                <c:pt idx="20">
                  <c:v>18.285</c:v>
                </c:pt>
                <c:pt idx="21">
                  <c:v>19.800769230769198</c:v>
                </c:pt>
                <c:pt idx="22">
                  <c:v>18.355384615384601</c:v>
                </c:pt>
                <c:pt idx="23">
                  <c:v>20.541818181818201</c:v>
                </c:pt>
                <c:pt idx="24">
                  <c:v>20.0930769230769</c:v>
                </c:pt>
                <c:pt idx="25">
                  <c:v>20.171428571428599</c:v>
                </c:pt>
                <c:pt idx="26">
                  <c:v>19.171250000000001</c:v>
                </c:pt>
                <c:pt idx="27">
                  <c:v>20.2694117647059</c:v>
                </c:pt>
                <c:pt idx="28">
                  <c:v>21</c:v>
                </c:pt>
                <c:pt idx="29">
                  <c:v>18.9676923076923</c:v>
                </c:pt>
                <c:pt idx="30">
                  <c:v>19.2</c:v>
                </c:pt>
                <c:pt idx="31">
                  <c:v>20.3346153846154</c:v>
                </c:pt>
                <c:pt idx="32">
                  <c:v>20.8013333333333</c:v>
                </c:pt>
                <c:pt idx="33">
                  <c:v>19.236999999999998</c:v>
                </c:pt>
                <c:pt idx="34">
                  <c:v>20.322727272727299</c:v>
                </c:pt>
                <c:pt idx="35">
                  <c:v>20.3114285714286</c:v>
                </c:pt>
                <c:pt idx="36">
                  <c:v>21.062000000000001</c:v>
                </c:pt>
                <c:pt idx="37">
                  <c:v>20.4361538461538</c:v>
                </c:pt>
                <c:pt idx="38">
                  <c:v>20.8664285714286</c:v>
                </c:pt>
                <c:pt idx="39">
                  <c:v>20.038461538461501</c:v>
                </c:pt>
                <c:pt idx="40">
                  <c:v>21.676153846153799</c:v>
                </c:pt>
                <c:pt idx="41">
                  <c:v>21.405384615384602</c:v>
                </c:pt>
                <c:pt idx="42">
                  <c:v>21.094615384615398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82400"/>
        <c:axId val="202660480"/>
      </c:scatterChart>
      <c:valAx>
        <c:axId val="201782400"/>
        <c:scaling>
          <c:orientation val="minMax"/>
          <c:max val="2020"/>
          <c:min val="1975"/>
        </c:scaling>
        <c:delete val="0"/>
        <c:axPos val="b"/>
        <c:numFmt formatCode="General" sourceLinked="1"/>
        <c:majorTickMark val="out"/>
        <c:minorTickMark val="none"/>
        <c:tickLblPos val="nextTo"/>
        <c:crossAx val="202660480"/>
        <c:crosses val="autoZero"/>
        <c:crossBetween val="midCat"/>
        <c:majorUnit val="5"/>
      </c:valAx>
      <c:valAx>
        <c:axId val="202660480"/>
        <c:scaling>
          <c:orientation val="minMax"/>
          <c:max val="24"/>
          <c:min val="16"/>
        </c:scaling>
        <c:delete val="0"/>
        <c:axPos val="l"/>
        <c:numFmt formatCode="General" sourceLinked="1"/>
        <c:majorTickMark val="out"/>
        <c:minorTickMark val="none"/>
        <c:tickLblPos val="nextTo"/>
        <c:crossAx val="201782400"/>
        <c:crosses val="autoZero"/>
        <c:crossBetween val="midCat"/>
      </c:valAx>
      <c:spPr>
        <a:solidFill>
          <a:schemeClr val="bg2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7799746035912E-2"/>
          <c:y val="0.16714129483814524"/>
          <c:w val="0.87805587938318252"/>
          <c:h val="0.63023476232137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'Anzahl d. Schichtungstage'!$C$5</c:f>
              <c:strCache>
                <c:ptCount val="1"/>
                <c:pt idx="0">
                  <c:v>anz. Schichtungstage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'Anzahl d. Schichtungstage'!$B$6:$B$48</c:f>
              <c:numCache>
                <c:formatCode>General</c:formatCode>
                <c:ptCount val="43"/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</c:numCache>
            </c:numRef>
          </c:cat>
          <c:val>
            <c:numRef>
              <c:f>'Anzahl d. Schichtungstage'!$C$6:$C$48</c:f>
              <c:numCache>
                <c:formatCode>General</c:formatCode>
                <c:ptCount val="43"/>
                <c:pt idx="1">
                  <c:v>21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42</c:v>
                </c:pt>
                <c:pt idx="7">
                  <c:v>14</c:v>
                </c:pt>
                <c:pt idx="8">
                  <c:v>28</c:v>
                </c:pt>
                <c:pt idx="9">
                  <c:v>35</c:v>
                </c:pt>
                <c:pt idx="10">
                  <c:v>35</c:v>
                </c:pt>
                <c:pt idx="11">
                  <c:v>7</c:v>
                </c:pt>
                <c:pt idx="12">
                  <c:v>28</c:v>
                </c:pt>
                <c:pt idx="13">
                  <c:v>35</c:v>
                </c:pt>
                <c:pt idx="14">
                  <c:v>28</c:v>
                </c:pt>
                <c:pt idx="15">
                  <c:v>28</c:v>
                </c:pt>
                <c:pt idx="16">
                  <c:v>42</c:v>
                </c:pt>
                <c:pt idx="17">
                  <c:v>49</c:v>
                </c:pt>
                <c:pt idx="18">
                  <c:v>70</c:v>
                </c:pt>
                <c:pt idx="19">
                  <c:v>42</c:v>
                </c:pt>
                <c:pt idx="20">
                  <c:v>42</c:v>
                </c:pt>
                <c:pt idx="21">
                  <c:v>35</c:v>
                </c:pt>
                <c:pt idx="22">
                  <c:v>56</c:v>
                </c:pt>
                <c:pt idx="23">
                  <c:v>42</c:v>
                </c:pt>
                <c:pt idx="24">
                  <c:v>42</c:v>
                </c:pt>
                <c:pt idx="25">
                  <c:v>63</c:v>
                </c:pt>
                <c:pt idx="26">
                  <c:v>49</c:v>
                </c:pt>
                <c:pt idx="27">
                  <c:v>14</c:v>
                </c:pt>
                <c:pt idx="28">
                  <c:v>63</c:v>
                </c:pt>
                <c:pt idx="29">
                  <c:v>70</c:v>
                </c:pt>
                <c:pt idx="30">
                  <c:v>49</c:v>
                </c:pt>
                <c:pt idx="31">
                  <c:v>42</c:v>
                </c:pt>
                <c:pt idx="32">
                  <c:v>35</c:v>
                </c:pt>
                <c:pt idx="33">
                  <c:v>56</c:v>
                </c:pt>
                <c:pt idx="34">
                  <c:v>35</c:v>
                </c:pt>
                <c:pt idx="35">
                  <c:v>70</c:v>
                </c:pt>
                <c:pt idx="36">
                  <c:v>56</c:v>
                </c:pt>
                <c:pt idx="37">
                  <c:v>63</c:v>
                </c:pt>
                <c:pt idx="38">
                  <c:v>42</c:v>
                </c:pt>
                <c:pt idx="39">
                  <c:v>49</c:v>
                </c:pt>
                <c:pt idx="40">
                  <c:v>42</c:v>
                </c:pt>
                <c:pt idx="41">
                  <c:v>70</c:v>
                </c:pt>
                <c:pt idx="4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21152"/>
        <c:axId val="202722688"/>
      </c:barChart>
      <c:catAx>
        <c:axId val="2027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02722688"/>
        <c:crosses val="autoZero"/>
        <c:auto val="1"/>
        <c:lblAlgn val="ctr"/>
        <c:lblOffset val="100"/>
        <c:noMultiLvlLbl val="0"/>
      </c:catAx>
      <c:valAx>
        <c:axId val="20272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2027211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04128242620133E-2"/>
          <c:y val="3.4913036445898001E-2"/>
          <c:w val="0.8434490105609368"/>
          <c:h val="0.841510325574114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Windgeschwindigkeit</c:v>
                </c:pt>
              </c:strCache>
            </c:strRef>
          </c:tx>
          <c:spPr>
            <a:ln w="34925"/>
          </c:spPr>
          <c:marker>
            <c:symbol val="none"/>
          </c:marker>
          <c:xVal>
            <c:numRef>
              <c:f>Tabelle1!$A$9:$A$297</c:f>
              <c:numCache>
                <c:formatCode>yyyy/mm/dd\ hh:mm:ss</c:formatCode>
                <c:ptCount val="289"/>
                <c:pt idx="0">
                  <c:v>43013.333333333336</c:v>
                </c:pt>
                <c:pt idx="1">
                  <c:v>43013.336805555555</c:v>
                </c:pt>
                <c:pt idx="2">
                  <c:v>43013.340277777781</c:v>
                </c:pt>
                <c:pt idx="3">
                  <c:v>43013.34375</c:v>
                </c:pt>
                <c:pt idx="4">
                  <c:v>43013.347222222219</c:v>
                </c:pt>
                <c:pt idx="5">
                  <c:v>43013.350694444445</c:v>
                </c:pt>
                <c:pt idx="6">
                  <c:v>43013.354166666664</c:v>
                </c:pt>
                <c:pt idx="7">
                  <c:v>43013.357638888891</c:v>
                </c:pt>
                <c:pt idx="8">
                  <c:v>43013.361111111109</c:v>
                </c:pt>
                <c:pt idx="9">
                  <c:v>43013.364583333336</c:v>
                </c:pt>
                <c:pt idx="10">
                  <c:v>43013.368055555555</c:v>
                </c:pt>
                <c:pt idx="11">
                  <c:v>43013.371527777781</c:v>
                </c:pt>
                <c:pt idx="12">
                  <c:v>43013.375</c:v>
                </c:pt>
                <c:pt idx="13">
                  <c:v>43013.378472222219</c:v>
                </c:pt>
                <c:pt idx="14">
                  <c:v>43013.381944444445</c:v>
                </c:pt>
                <c:pt idx="15">
                  <c:v>43013.385416666664</c:v>
                </c:pt>
                <c:pt idx="16">
                  <c:v>43013.388888888891</c:v>
                </c:pt>
                <c:pt idx="17">
                  <c:v>43013.392361111109</c:v>
                </c:pt>
                <c:pt idx="18">
                  <c:v>43013.395833333336</c:v>
                </c:pt>
                <c:pt idx="19">
                  <c:v>43013.399305555555</c:v>
                </c:pt>
                <c:pt idx="20">
                  <c:v>43013.402777777781</c:v>
                </c:pt>
                <c:pt idx="21">
                  <c:v>43013.40625</c:v>
                </c:pt>
                <c:pt idx="22">
                  <c:v>43013.409722222219</c:v>
                </c:pt>
                <c:pt idx="23">
                  <c:v>43013.413194444445</c:v>
                </c:pt>
                <c:pt idx="24">
                  <c:v>43013.416666666664</c:v>
                </c:pt>
                <c:pt idx="25">
                  <c:v>43013.420138888891</c:v>
                </c:pt>
                <c:pt idx="26">
                  <c:v>43013.423611111109</c:v>
                </c:pt>
                <c:pt idx="27">
                  <c:v>43013.427083333336</c:v>
                </c:pt>
                <c:pt idx="28">
                  <c:v>43013.430555555555</c:v>
                </c:pt>
                <c:pt idx="29">
                  <c:v>43013.434027777781</c:v>
                </c:pt>
                <c:pt idx="30">
                  <c:v>43013.4375</c:v>
                </c:pt>
                <c:pt idx="31">
                  <c:v>43013.440972222219</c:v>
                </c:pt>
                <c:pt idx="32">
                  <c:v>43013.444444444445</c:v>
                </c:pt>
                <c:pt idx="33">
                  <c:v>43013.447916666664</c:v>
                </c:pt>
                <c:pt idx="34">
                  <c:v>43013.451388888891</c:v>
                </c:pt>
                <c:pt idx="35">
                  <c:v>43013.454861111109</c:v>
                </c:pt>
                <c:pt idx="36">
                  <c:v>43013.458333333336</c:v>
                </c:pt>
                <c:pt idx="37">
                  <c:v>43013.461805555555</c:v>
                </c:pt>
                <c:pt idx="38">
                  <c:v>43013.465277777781</c:v>
                </c:pt>
                <c:pt idx="39">
                  <c:v>43013.46875</c:v>
                </c:pt>
                <c:pt idx="40">
                  <c:v>43013.472222222219</c:v>
                </c:pt>
                <c:pt idx="41">
                  <c:v>43013.475694444445</c:v>
                </c:pt>
                <c:pt idx="42">
                  <c:v>43013.479166666664</c:v>
                </c:pt>
                <c:pt idx="43">
                  <c:v>43013.482638888891</c:v>
                </c:pt>
                <c:pt idx="44">
                  <c:v>43013.486111111109</c:v>
                </c:pt>
                <c:pt idx="45">
                  <c:v>43013.489583333336</c:v>
                </c:pt>
                <c:pt idx="46">
                  <c:v>43013.493055555555</c:v>
                </c:pt>
                <c:pt idx="47">
                  <c:v>43013.496527777781</c:v>
                </c:pt>
                <c:pt idx="48">
                  <c:v>43013.5</c:v>
                </c:pt>
                <c:pt idx="49">
                  <c:v>43013.503472222219</c:v>
                </c:pt>
                <c:pt idx="50">
                  <c:v>43013.506944444445</c:v>
                </c:pt>
                <c:pt idx="51">
                  <c:v>43013.510416666664</c:v>
                </c:pt>
                <c:pt idx="52">
                  <c:v>43013.513888888891</c:v>
                </c:pt>
                <c:pt idx="53">
                  <c:v>43013.517361111109</c:v>
                </c:pt>
                <c:pt idx="54">
                  <c:v>43013.520833333336</c:v>
                </c:pt>
                <c:pt idx="55">
                  <c:v>43013.524305555555</c:v>
                </c:pt>
                <c:pt idx="56">
                  <c:v>43013.527777777781</c:v>
                </c:pt>
                <c:pt idx="57">
                  <c:v>43013.53125</c:v>
                </c:pt>
                <c:pt idx="58">
                  <c:v>43013.534722222219</c:v>
                </c:pt>
                <c:pt idx="59">
                  <c:v>43013.538194444445</c:v>
                </c:pt>
                <c:pt idx="60">
                  <c:v>43013.541666666664</c:v>
                </c:pt>
                <c:pt idx="61">
                  <c:v>43013.545138888891</c:v>
                </c:pt>
                <c:pt idx="62">
                  <c:v>43013.548611111109</c:v>
                </c:pt>
                <c:pt idx="63">
                  <c:v>43013.552083333336</c:v>
                </c:pt>
                <c:pt idx="64">
                  <c:v>43013.555555555555</c:v>
                </c:pt>
                <c:pt idx="65">
                  <c:v>43013.559027777781</c:v>
                </c:pt>
                <c:pt idx="66">
                  <c:v>43013.5625</c:v>
                </c:pt>
                <c:pt idx="67">
                  <c:v>43013.565972222219</c:v>
                </c:pt>
                <c:pt idx="68">
                  <c:v>43013.569444444445</c:v>
                </c:pt>
                <c:pt idx="69">
                  <c:v>43013.572916666664</c:v>
                </c:pt>
                <c:pt idx="70">
                  <c:v>43013.576388888891</c:v>
                </c:pt>
                <c:pt idx="71">
                  <c:v>43013.579861111109</c:v>
                </c:pt>
                <c:pt idx="72">
                  <c:v>43013.583333333336</c:v>
                </c:pt>
                <c:pt idx="73">
                  <c:v>43013.586805555555</c:v>
                </c:pt>
                <c:pt idx="74">
                  <c:v>43013.590277777781</c:v>
                </c:pt>
                <c:pt idx="75">
                  <c:v>43013.59375</c:v>
                </c:pt>
                <c:pt idx="76">
                  <c:v>43013.597222222219</c:v>
                </c:pt>
                <c:pt idx="77">
                  <c:v>43013.600694444445</c:v>
                </c:pt>
                <c:pt idx="78">
                  <c:v>43013.604166666664</c:v>
                </c:pt>
                <c:pt idx="79">
                  <c:v>43013.607638888891</c:v>
                </c:pt>
                <c:pt idx="80">
                  <c:v>43013.611111111109</c:v>
                </c:pt>
                <c:pt idx="81">
                  <c:v>43013.614583333336</c:v>
                </c:pt>
                <c:pt idx="82">
                  <c:v>43013.618055555555</c:v>
                </c:pt>
                <c:pt idx="83">
                  <c:v>43013.621527777781</c:v>
                </c:pt>
                <c:pt idx="84">
                  <c:v>43013.625</c:v>
                </c:pt>
                <c:pt idx="85">
                  <c:v>43013.628472222219</c:v>
                </c:pt>
                <c:pt idx="86">
                  <c:v>43013.631944444445</c:v>
                </c:pt>
                <c:pt idx="87">
                  <c:v>43013.635416666664</c:v>
                </c:pt>
                <c:pt idx="88">
                  <c:v>43013.638888888891</c:v>
                </c:pt>
                <c:pt idx="89">
                  <c:v>43013.642361111109</c:v>
                </c:pt>
                <c:pt idx="90">
                  <c:v>43013.645833333336</c:v>
                </c:pt>
                <c:pt idx="91">
                  <c:v>43013.649305555555</c:v>
                </c:pt>
                <c:pt idx="92">
                  <c:v>43013.652777777781</c:v>
                </c:pt>
                <c:pt idx="93">
                  <c:v>43013.65625</c:v>
                </c:pt>
                <c:pt idx="94">
                  <c:v>43013.659722222219</c:v>
                </c:pt>
                <c:pt idx="95">
                  <c:v>43013.663194444445</c:v>
                </c:pt>
                <c:pt idx="96">
                  <c:v>43013.666666666664</c:v>
                </c:pt>
                <c:pt idx="97">
                  <c:v>43013.670138888891</c:v>
                </c:pt>
                <c:pt idx="98">
                  <c:v>43013.673611111109</c:v>
                </c:pt>
                <c:pt idx="99">
                  <c:v>43013.677083333336</c:v>
                </c:pt>
                <c:pt idx="100">
                  <c:v>43013.680555555555</c:v>
                </c:pt>
                <c:pt idx="101">
                  <c:v>43013.684027777781</c:v>
                </c:pt>
                <c:pt idx="102">
                  <c:v>43013.6875</c:v>
                </c:pt>
                <c:pt idx="103">
                  <c:v>43013.690972222219</c:v>
                </c:pt>
                <c:pt idx="104">
                  <c:v>43013.694444444445</c:v>
                </c:pt>
                <c:pt idx="105">
                  <c:v>43013.697916666664</c:v>
                </c:pt>
                <c:pt idx="106">
                  <c:v>43013.701388888891</c:v>
                </c:pt>
                <c:pt idx="107">
                  <c:v>43013.704861111109</c:v>
                </c:pt>
                <c:pt idx="108">
                  <c:v>43013.708333333336</c:v>
                </c:pt>
                <c:pt idx="109">
                  <c:v>43013.711805555555</c:v>
                </c:pt>
                <c:pt idx="110">
                  <c:v>43013.715277777781</c:v>
                </c:pt>
                <c:pt idx="111">
                  <c:v>43013.71875</c:v>
                </c:pt>
                <c:pt idx="112">
                  <c:v>43013.722222222219</c:v>
                </c:pt>
                <c:pt idx="113">
                  <c:v>43013.725694444445</c:v>
                </c:pt>
                <c:pt idx="114">
                  <c:v>43013.729166666664</c:v>
                </c:pt>
                <c:pt idx="115">
                  <c:v>43013.732638888891</c:v>
                </c:pt>
                <c:pt idx="116">
                  <c:v>43013.736111111109</c:v>
                </c:pt>
                <c:pt idx="117">
                  <c:v>43013.739583333336</c:v>
                </c:pt>
                <c:pt idx="118">
                  <c:v>43013.743055555555</c:v>
                </c:pt>
                <c:pt idx="119">
                  <c:v>43013.746527777781</c:v>
                </c:pt>
                <c:pt idx="120">
                  <c:v>43013.75</c:v>
                </c:pt>
                <c:pt idx="121">
                  <c:v>43013.753472222219</c:v>
                </c:pt>
                <c:pt idx="122">
                  <c:v>43013.756944444445</c:v>
                </c:pt>
                <c:pt idx="123">
                  <c:v>43013.760416666664</c:v>
                </c:pt>
                <c:pt idx="124">
                  <c:v>43013.763888888891</c:v>
                </c:pt>
                <c:pt idx="125">
                  <c:v>43013.767361111109</c:v>
                </c:pt>
                <c:pt idx="126">
                  <c:v>43013.770833333336</c:v>
                </c:pt>
                <c:pt idx="127">
                  <c:v>43013.774305555555</c:v>
                </c:pt>
                <c:pt idx="128">
                  <c:v>43013.777777777781</c:v>
                </c:pt>
                <c:pt idx="129">
                  <c:v>43013.78125</c:v>
                </c:pt>
                <c:pt idx="130">
                  <c:v>43013.784722222219</c:v>
                </c:pt>
                <c:pt idx="131">
                  <c:v>43013.788194444445</c:v>
                </c:pt>
                <c:pt idx="132">
                  <c:v>43013.791666666664</c:v>
                </c:pt>
                <c:pt idx="133">
                  <c:v>43013.795138888891</c:v>
                </c:pt>
                <c:pt idx="134">
                  <c:v>43013.798611111109</c:v>
                </c:pt>
                <c:pt idx="135">
                  <c:v>43013.802083333336</c:v>
                </c:pt>
                <c:pt idx="136">
                  <c:v>43013.805555555555</c:v>
                </c:pt>
                <c:pt idx="137">
                  <c:v>43013.809027777781</c:v>
                </c:pt>
                <c:pt idx="138">
                  <c:v>43013.8125</c:v>
                </c:pt>
                <c:pt idx="139">
                  <c:v>43013.815972222219</c:v>
                </c:pt>
                <c:pt idx="140">
                  <c:v>43013.819444444445</c:v>
                </c:pt>
                <c:pt idx="141">
                  <c:v>43013.822916666664</c:v>
                </c:pt>
                <c:pt idx="142">
                  <c:v>43013.826388888891</c:v>
                </c:pt>
                <c:pt idx="143">
                  <c:v>43013.829861111109</c:v>
                </c:pt>
                <c:pt idx="144">
                  <c:v>43013.833333333336</c:v>
                </c:pt>
                <c:pt idx="145">
                  <c:v>43013.836805555555</c:v>
                </c:pt>
                <c:pt idx="146">
                  <c:v>43013.840277777781</c:v>
                </c:pt>
                <c:pt idx="147">
                  <c:v>43013.84375</c:v>
                </c:pt>
                <c:pt idx="148">
                  <c:v>43013.847222222219</c:v>
                </c:pt>
                <c:pt idx="149">
                  <c:v>43013.850694444445</c:v>
                </c:pt>
                <c:pt idx="150">
                  <c:v>43013.854166666664</c:v>
                </c:pt>
                <c:pt idx="151">
                  <c:v>43013.857638888891</c:v>
                </c:pt>
                <c:pt idx="152">
                  <c:v>43013.861111111109</c:v>
                </c:pt>
                <c:pt idx="153">
                  <c:v>43013.864583333336</c:v>
                </c:pt>
                <c:pt idx="154">
                  <c:v>43013.868055555555</c:v>
                </c:pt>
                <c:pt idx="155">
                  <c:v>43013.871527777781</c:v>
                </c:pt>
                <c:pt idx="156">
                  <c:v>43013.875</c:v>
                </c:pt>
                <c:pt idx="157">
                  <c:v>43013.878472222219</c:v>
                </c:pt>
                <c:pt idx="158">
                  <c:v>43013.881944444445</c:v>
                </c:pt>
                <c:pt idx="159">
                  <c:v>43013.885416666664</c:v>
                </c:pt>
                <c:pt idx="160">
                  <c:v>43013.888888888891</c:v>
                </c:pt>
                <c:pt idx="161">
                  <c:v>43013.892361111109</c:v>
                </c:pt>
                <c:pt idx="162">
                  <c:v>43013.895833333336</c:v>
                </c:pt>
                <c:pt idx="163">
                  <c:v>43013.899305555555</c:v>
                </c:pt>
                <c:pt idx="164">
                  <c:v>43013.902777777781</c:v>
                </c:pt>
                <c:pt idx="165">
                  <c:v>43013.90625</c:v>
                </c:pt>
                <c:pt idx="166">
                  <c:v>43013.909722222219</c:v>
                </c:pt>
                <c:pt idx="167">
                  <c:v>43013.913194444445</c:v>
                </c:pt>
                <c:pt idx="168">
                  <c:v>43013.916666666664</c:v>
                </c:pt>
                <c:pt idx="169">
                  <c:v>43013.920138888891</c:v>
                </c:pt>
                <c:pt idx="170">
                  <c:v>43013.923611111109</c:v>
                </c:pt>
                <c:pt idx="171">
                  <c:v>43013.927083333336</c:v>
                </c:pt>
                <c:pt idx="172">
                  <c:v>43013.930555555555</c:v>
                </c:pt>
                <c:pt idx="173">
                  <c:v>43013.934027777781</c:v>
                </c:pt>
                <c:pt idx="174">
                  <c:v>43013.9375</c:v>
                </c:pt>
                <c:pt idx="175">
                  <c:v>43013.940972222219</c:v>
                </c:pt>
                <c:pt idx="176">
                  <c:v>43013.944444444445</c:v>
                </c:pt>
                <c:pt idx="177">
                  <c:v>43013.947916666664</c:v>
                </c:pt>
                <c:pt idx="178">
                  <c:v>43013.951388888891</c:v>
                </c:pt>
                <c:pt idx="179">
                  <c:v>43013.954861111109</c:v>
                </c:pt>
                <c:pt idx="180">
                  <c:v>43013.958333333336</c:v>
                </c:pt>
                <c:pt idx="181">
                  <c:v>43013.961805555555</c:v>
                </c:pt>
                <c:pt idx="182">
                  <c:v>43013.965277777781</c:v>
                </c:pt>
                <c:pt idx="183">
                  <c:v>43013.96875</c:v>
                </c:pt>
                <c:pt idx="184">
                  <c:v>43013.972222222219</c:v>
                </c:pt>
                <c:pt idx="185">
                  <c:v>43013.975694444445</c:v>
                </c:pt>
                <c:pt idx="186">
                  <c:v>43013.979166666664</c:v>
                </c:pt>
                <c:pt idx="187">
                  <c:v>43013.982638888891</c:v>
                </c:pt>
                <c:pt idx="188">
                  <c:v>43013.986111111109</c:v>
                </c:pt>
                <c:pt idx="189">
                  <c:v>43013.989583333336</c:v>
                </c:pt>
                <c:pt idx="190">
                  <c:v>43013.993055555555</c:v>
                </c:pt>
                <c:pt idx="191">
                  <c:v>43013.996527777781</c:v>
                </c:pt>
                <c:pt idx="192">
                  <c:v>43014</c:v>
                </c:pt>
                <c:pt idx="193">
                  <c:v>43014.003472222219</c:v>
                </c:pt>
                <c:pt idx="194">
                  <c:v>43014.006944444445</c:v>
                </c:pt>
                <c:pt idx="195">
                  <c:v>43014.010416666664</c:v>
                </c:pt>
                <c:pt idx="196">
                  <c:v>43014.013888888891</c:v>
                </c:pt>
                <c:pt idx="197">
                  <c:v>43014.017361111109</c:v>
                </c:pt>
                <c:pt idx="198">
                  <c:v>43014.020833333336</c:v>
                </c:pt>
                <c:pt idx="199">
                  <c:v>43014.024305555555</c:v>
                </c:pt>
                <c:pt idx="200">
                  <c:v>43014.027777777781</c:v>
                </c:pt>
                <c:pt idx="201">
                  <c:v>43014.03125</c:v>
                </c:pt>
                <c:pt idx="202">
                  <c:v>43014.034722222219</c:v>
                </c:pt>
                <c:pt idx="203">
                  <c:v>43014.038194444445</c:v>
                </c:pt>
                <c:pt idx="204">
                  <c:v>43014.041666666664</c:v>
                </c:pt>
                <c:pt idx="205">
                  <c:v>43014.045138888891</c:v>
                </c:pt>
                <c:pt idx="206">
                  <c:v>43014.048611111109</c:v>
                </c:pt>
                <c:pt idx="207">
                  <c:v>43014.052083333336</c:v>
                </c:pt>
                <c:pt idx="208">
                  <c:v>43014.055555555555</c:v>
                </c:pt>
                <c:pt idx="209">
                  <c:v>43014.059027777781</c:v>
                </c:pt>
                <c:pt idx="210">
                  <c:v>43014.0625</c:v>
                </c:pt>
                <c:pt idx="211">
                  <c:v>43014.065972222219</c:v>
                </c:pt>
                <c:pt idx="212">
                  <c:v>43014.069444444445</c:v>
                </c:pt>
                <c:pt idx="213">
                  <c:v>43014.072916666664</c:v>
                </c:pt>
                <c:pt idx="214">
                  <c:v>43014.076388888891</c:v>
                </c:pt>
                <c:pt idx="215">
                  <c:v>43014.079861111109</c:v>
                </c:pt>
                <c:pt idx="216">
                  <c:v>43014.083333333336</c:v>
                </c:pt>
                <c:pt idx="217">
                  <c:v>43014.086805555555</c:v>
                </c:pt>
                <c:pt idx="218">
                  <c:v>43014.090277777781</c:v>
                </c:pt>
                <c:pt idx="219">
                  <c:v>43014.09375</c:v>
                </c:pt>
                <c:pt idx="220">
                  <c:v>43014.097222222219</c:v>
                </c:pt>
                <c:pt idx="221">
                  <c:v>43014.100694444445</c:v>
                </c:pt>
                <c:pt idx="222">
                  <c:v>43014.104166666664</c:v>
                </c:pt>
                <c:pt idx="223">
                  <c:v>43014.107638888891</c:v>
                </c:pt>
                <c:pt idx="224">
                  <c:v>43014.111111111109</c:v>
                </c:pt>
                <c:pt idx="225">
                  <c:v>43014.114583333336</c:v>
                </c:pt>
                <c:pt idx="226">
                  <c:v>43014.118055555555</c:v>
                </c:pt>
                <c:pt idx="227">
                  <c:v>43014.121527777781</c:v>
                </c:pt>
                <c:pt idx="228">
                  <c:v>43014.125</c:v>
                </c:pt>
                <c:pt idx="229">
                  <c:v>43014.128472222219</c:v>
                </c:pt>
                <c:pt idx="230">
                  <c:v>43014.131944444445</c:v>
                </c:pt>
                <c:pt idx="231">
                  <c:v>43014.135416666664</c:v>
                </c:pt>
                <c:pt idx="232">
                  <c:v>43014.138888888891</c:v>
                </c:pt>
                <c:pt idx="233">
                  <c:v>43014.142361111109</c:v>
                </c:pt>
                <c:pt idx="234">
                  <c:v>43014.145833333336</c:v>
                </c:pt>
                <c:pt idx="235">
                  <c:v>43014.149305555555</c:v>
                </c:pt>
                <c:pt idx="236">
                  <c:v>43014.152777777781</c:v>
                </c:pt>
                <c:pt idx="237">
                  <c:v>43014.15625</c:v>
                </c:pt>
                <c:pt idx="238">
                  <c:v>43014.159722222219</c:v>
                </c:pt>
                <c:pt idx="239">
                  <c:v>43014.163194444445</c:v>
                </c:pt>
                <c:pt idx="240">
                  <c:v>43014.166666666664</c:v>
                </c:pt>
                <c:pt idx="241">
                  <c:v>43014.170138888891</c:v>
                </c:pt>
                <c:pt idx="242">
                  <c:v>43014.173611111109</c:v>
                </c:pt>
                <c:pt idx="243">
                  <c:v>43014.177083333336</c:v>
                </c:pt>
                <c:pt idx="244">
                  <c:v>43014.180555555555</c:v>
                </c:pt>
                <c:pt idx="245">
                  <c:v>43014.184027777781</c:v>
                </c:pt>
                <c:pt idx="246">
                  <c:v>43014.1875</c:v>
                </c:pt>
                <c:pt idx="247">
                  <c:v>43014.190972222219</c:v>
                </c:pt>
                <c:pt idx="248">
                  <c:v>43014.194444444445</c:v>
                </c:pt>
                <c:pt idx="249">
                  <c:v>43014.197916666664</c:v>
                </c:pt>
                <c:pt idx="250">
                  <c:v>43014.201388888891</c:v>
                </c:pt>
                <c:pt idx="251">
                  <c:v>43014.204861111109</c:v>
                </c:pt>
                <c:pt idx="252">
                  <c:v>43014.208333333336</c:v>
                </c:pt>
                <c:pt idx="253">
                  <c:v>43014.211805555555</c:v>
                </c:pt>
                <c:pt idx="254">
                  <c:v>43014.215277777781</c:v>
                </c:pt>
                <c:pt idx="255">
                  <c:v>43014.21875</c:v>
                </c:pt>
                <c:pt idx="256">
                  <c:v>43014.222222222219</c:v>
                </c:pt>
                <c:pt idx="257">
                  <c:v>43014.225694444445</c:v>
                </c:pt>
                <c:pt idx="258">
                  <c:v>43014.229166666664</c:v>
                </c:pt>
                <c:pt idx="259">
                  <c:v>43014.232638888891</c:v>
                </c:pt>
                <c:pt idx="260">
                  <c:v>43014.236111111109</c:v>
                </c:pt>
                <c:pt idx="261">
                  <c:v>43014.239583333336</c:v>
                </c:pt>
                <c:pt idx="262">
                  <c:v>43014.243055555555</c:v>
                </c:pt>
                <c:pt idx="263">
                  <c:v>43014.246527777781</c:v>
                </c:pt>
                <c:pt idx="264">
                  <c:v>43014.25</c:v>
                </c:pt>
                <c:pt idx="265">
                  <c:v>43014.253472222219</c:v>
                </c:pt>
                <c:pt idx="266">
                  <c:v>43014.256944444445</c:v>
                </c:pt>
                <c:pt idx="267">
                  <c:v>43014.260416666664</c:v>
                </c:pt>
                <c:pt idx="268">
                  <c:v>43014.263888888891</c:v>
                </c:pt>
                <c:pt idx="269">
                  <c:v>43014.267361111109</c:v>
                </c:pt>
                <c:pt idx="270">
                  <c:v>43014.270833333336</c:v>
                </c:pt>
                <c:pt idx="271">
                  <c:v>43014.274305555555</c:v>
                </c:pt>
                <c:pt idx="272">
                  <c:v>43014.277777777781</c:v>
                </c:pt>
                <c:pt idx="273">
                  <c:v>43014.28125</c:v>
                </c:pt>
                <c:pt idx="274">
                  <c:v>43014.284722222219</c:v>
                </c:pt>
                <c:pt idx="275">
                  <c:v>43014.288194444445</c:v>
                </c:pt>
                <c:pt idx="276">
                  <c:v>43014.291666666664</c:v>
                </c:pt>
                <c:pt idx="277">
                  <c:v>43014.295138888891</c:v>
                </c:pt>
                <c:pt idx="278">
                  <c:v>43014.298611111109</c:v>
                </c:pt>
                <c:pt idx="279">
                  <c:v>43014.302083333336</c:v>
                </c:pt>
                <c:pt idx="280">
                  <c:v>43014.305555555555</c:v>
                </c:pt>
                <c:pt idx="281">
                  <c:v>43014.309027777781</c:v>
                </c:pt>
                <c:pt idx="282">
                  <c:v>43014.3125</c:v>
                </c:pt>
                <c:pt idx="283">
                  <c:v>43014.315972222219</c:v>
                </c:pt>
                <c:pt idx="284">
                  <c:v>43014.319444444445</c:v>
                </c:pt>
                <c:pt idx="285">
                  <c:v>43014.322916666664</c:v>
                </c:pt>
                <c:pt idx="286">
                  <c:v>43014.326388888891</c:v>
                </c:pt>
                <c:pt idx="287">
                  <c:v>43014.329861111109</c:v>
                </c:pt>
                <c:pt idx="288">
                  <c:v>43014.333333333336</c:v>
                </c:pt>
              </c:numCache>
            </c:numRef>
          </c:xVal>
          <c:yVal>
            <c:numRef>
              <c:f>Tabelle1!$B$9:$B$297</c:f>
              <c:numCache>
                <c:formatCode>General</c:formatCode>
                <c:ptCount val="289"/>
                <c:pt idx="0">
                  <c:v>8.18</c:v>
                </c:pt>
                <c:pt idx="1">
                  <c:v>7.66</c:v>
                </c:pt>
                <c:pt idx="2">
                  <c:v>8.43</c:v>
                </c:pt>
                <c:pt idx="3">
                  <c:v>8.4600000000000009</c:v>
                </c:pt>
                <c:pt idx="4">
                  <c:v>8.65</c:v>
                </c:pt>
                <c:pt idx="5">
                  <c:v>9.14</c:v>
                </c:pt>
                <c:pt idx="6">
                  <c:v>8.2200000000000006</c:v>
                </c:pt>
                <c:pt idx="7">
                  <c:v>8.26</c:v>
                </c:pt>
                <c:pt idx="8">
                  <c:v>7.7</c:v>
                </c:pt>
                <c:pt idx="9">
                  <c:v>8.0399999999999991</c:v>
                </c:pt>
                <c:pt idx="10">
                  <c:v>8.1300000000000008</c:v>
                </c:pt>
                <c:pt idx="11">
                  <c:v>9.27</c:v>
                </c:pt>
                <c:pt idx="12">
                  <c:v>8.2899999999999991</c:v>
                </c:pt>
                <c:pt idx="13">
                  <c:v>9.16</c:v>
                </c:pt>
                <c:pt idx="14">
                  <c:v>7.86</c:v>
                </c:pt>
                <c:pt idx="15">
                  <c:v>8.68</c:v>
                </c:pt>
                <c:pt idx="16">
                  <c:v>7.6</c:v>
                </c:pt>
                <c:pt idx="17">
                  <c:v>9.09</c:v>
                </c:pt>
                <c:pt idx="18">
                  <c:v>10.06</c:v>
                </c:pt>
                <c:pt idx="19">
                  <c:v>8.86</c:v>
                </c:pt>
                <c:pt idx="20">
                  <c:v>8.76</c:v>
                </c:pt>
                <c:pt idx="21">
                  <c:v>9.16</c:v>
                </c:pt>
                <c:pt idx="22">
                  <c:v>9.6</c:v>
                </c:pt>
                <c:pt idx="23">
                  <c:v>10.029999999999999</c:v>
                </c:pt>
                <c:pt idx="24">
                  <c:v>10.51</c:v>
                </c:pt>
                <c:pt idx="25">
                  <c:v>9.5</c:v>
                </c:pt>
                <c:pt idx="26">
                  <c:v>9.11</c:v>
                </c:pt>
                <c:pt idx="27">
                  <c:v>8.8800000000000008</c:v>
                </c:pt>
                <c:pt idx="28">
                  <c:v>10.14</c:v>
                </c:pt>
                <c:pt idx="29">
                  <c:v>9.31</c:v>
                </c:pt>
                <c:pt idx="30">
                  <c:v>9.2100000000000009</c:v>
                </c:pt>
                <c:pt idx="31">
                  <c:v>9.8800000000000008</c:v>
                </c:pt>
                <c:pt idx="32">
                  <c:v>10.02</c:v>
                </c:pt>
                <c:pt idx="33">
                  <c:v>9.8000000000000007</c:v>
                </c:pt>
                <c:pt idx="34">
                  <c:v>7.45</c:v>
                </c:pt>
                <c:pt idx="35">
                  <c:v>11.58</c:v>
                </c:pt>
                <c:pt idx="36">
                  <c:v>11.58</c:v>
                </c:pt>
                <c:pt idx="37">
                  <c:v>11.97</c:v>
                </c:pt>
                <c:pt idx="38">
                  <c:v>11.12</c:v>
                </c:pt>
                <c:pt idx="39">
                  <c:v>9.85</c:v>
                </c:pt>
                <c:pt idx="40">
                  <c:v>10.77</c:v>
                </c:pt>
                <c:pt idx="41">
                  <c:v>13.19</c:v>
                </c:pt>
                <c:pt idx="42">
                  <c:v>10.26</c:v>
                </c:pt>
                <c:pt idx="43">
                  <c:v>11.35</c:v>
                </c:pt>
                <c:pt idx="44">
                  <c:v>11.52</c:v>
                </c:pt>
                <c:pt idx="45">
                  <c:v>10.71</c:v>
                </c:pt>
                <c:pt idx="46">
                  <c:v>11.5</c:v>
                </c:pt>
                <c:pt idx="47">
                  <c:v>10.56</c:v>
                </c:pt>
                <c:pt idx="48">
                  <c:v>10.87</c:v>
                </c:pt>
                <c:pt idx="49">
                  <c:v>11.27</c:v>
                </c:pt>
                <c:pt idx="50">
                  <c:v>16.690000000000001</c:v>
                </c:pt>
                <c:pt idx="51">
                  <c:v>12.79</c:v>
                </c:pt>
                <c:pt idx="52">
                  <c:v>13.2</c:v>
                </c:pt>
                <c:pt idx="53">
                  <c:v>12.85</c:v>
                </c:pt>
                <c:pt idx="54">
                  <c:v>13.13</c:v>
                </c:pt>
                <c:pt idx="55">
                  <c:v>13.33</c:v>
                </c:pt>
                <c:pt idx="56">
                  <c:v>13.48</c:v>
                </c:pt>
                <c:pt idx="57">
                  <c:v>15.57</c:v>
                </c:pt>
                <c:pt idx="58">
                  <c:v>13.1</c:v>
                </c:pt>
                <c:pt idx="59">
                  <c:v>13.15</c:v>
                </c:pt>
                <c:pt idx="60">
                  <c:v>14.43</c:v>
                </c:pt>
                <c:pt idx="61">
                  <c:v>10.74</c:v>
                </c:pt>
                <c:pt idx="62">
                  <c:v>12.88</c:v>
                </c:pt>
                <c:pt idx="63">
                  <c:v>12.73</c:v>
                </c:pt>
                <c:pt idx="64">
                  <c:v>13.05</c:v>
                </c:pt>
                <c:pt idx="65">
                  <c:v>13.75</c:v>
                </c:pt>
                <c:pt idx="66">
                  <c:v>11.61</c:v>
                </c:pt>
                <c:pt idx="67">
                  <c:v>12.88</c:v>
                </c:pt>
                <c:pt idx="68">
                  <c:v>15.52</c:v>
                </c:pt>
                <c:pt idx="69">
                  <c:v>14.03</c:v>
                </c:pt>
                <c:pt idx="70">
                  <c:v>11.44</c:v>
                </c:pt>
                <c:pt idx="71">
                  <c:v>12.34</c:v>
                </c:pt>
                <c:pt idx="72">
                  <c:v>14.93</c:v>
                </c:pt>
                <c:pt idx="73">
                  <c:v>14.32</c:v>
                </c:pt>
                <c:pt idx="74">
                  <c:v>14.46</c:v>
                </c:pt>
                <c:pt idx="75">
                  <c:v>15.99</c:v>
                </c:pt>
                <c:pt idx="76">
                  <c:v>14.79</c:v>
                </c:pt>
                <c:pt idx="77">
                  <c:v>15.86</c:v>
                </c:pt>
                <c:pt idx="78">
                  <c:v>16.309999999999999</c:v>
                </c:pt>
                <c:pt idx="79">
                  <c:v>15.5</c:v>
                </c:pt>
                <c:pt idx="80">
                  <c:v>15.54</c:v>
                </c:pt>
                <c:pt idx="81">
                  <c:v>14.86</c:v>
                </c:pt>
                <c:pt idx="82">
                  <c:v>16.62</c:v>
                </c:pt>
                <c:pt idx="83">
                  <c:v>18.8</c:v>
                </c:pt>
                <c:pt idx="84">
                  <c:v>20.02</c:v>
                </c:pt>
                <c:pt idx="85">
                  <c:v>17.809999999999999</c:v>
                </c:pt>
                <c:pt idx="86">
                  <c:v>19.34</c:v>
                </c:pt>
                <c:pt idx="87">
                  <c:v>26.76</c:v>
                </c:pt>
                <c:pt idx="88">
                  <c:v>24.44</c:v>
                </c:pt>
                <c:pt idx="89">
                  <c:v>21.83</c:v>
                </c:pt>
                <c:pt idx="90">
                  <c:v>24.68</c:v>
                </c:pt>
                <c:pt idx="91">
                  <c:v>32.31</c:v>
                </c:pt>
                <c:pt idx="92">
                  <c:v>31.68</c:v>
                </c:pt>
                <c:pt idx="93">
                  <c:v>25.56</c:v>
                </c:pt>
                <c:pt idx="94">
                  <c:v>30.11</c:v>
                </c:pt>
                <c:pt idx="95">
                  <c:v>26.6</c:v>
                </c:pt>
                <c:pt idx="96">
                  <c:v>28.64</c:v>
                </c:pt>
                <c:pt idx="97">
                  <c:v>20.21</c:v>
                </c:pt>
                <c:pt idx="98">
                  <c:v>24.92</c:v>
                </c:pt>
                <c:pt idx="99">
                  <c:v>25</c:v>
                </c:pt>
                <c:pt idx="100">
                  <c:v>23.98</c:v>
                </c:pt>
                <c:pt idx="101">
                  <c:v>21.38</c:v>
                </c:pt>
                <c:pt idx="102">
                  <c:v>26.37</c:v>
                </c:pt>
                <c:pt idx="103">
                  <c:v>22.09</c:v>
                </c:pt>
                <c:pt idx="104">
                  <c:v>21.24</c:v>
                </c:pt>
                <c:pt idx="105">
                  <c:v>17.89</c:v>
                </c:pt>
                <c:pt idx="106">
                  <c:v>17.649999999999999</c:v>
                </c:pt>
                <c:pt idx="107">
                  <c:v>18.04</c:v>
                </c:pt>
                <c:pt idx="108">
                  <c:v>14.72</c:v>
                </c:pt>
                <c:pt idx="109">
                  <c:v>14.99</c:v>
                </c:pt>
                <c:pt idx="110">
                  <c:v>14.84</c:v>
                </c:pt>
                <c:pt idx="111">
                  <c:v>17.96</c:v>
                </c:pt>
                <c:pt idx="112">
                  <c:v>16.78</c:v>
                </c:pt>
                <c:pt idx="113">
                  <c:v>17.71</c:v>
                </c:pt>
                <c:pt idx="114">
                  <c:v>15.98</c:v>
                </c:pt>
                <c:pt idx="115">
                  <c:v>13.88</c:v>
                </c:pt>
                <c:pt idx="116">
                  <c:v>13.53</c:v>
                </c:pt>
                <c:pt idx="117">
                  <c:v>12.92</c:v>
                </c:pt>
                <c:pt idx="118">
                  <c:v>11.45</c:v>
                </c:pt>
                <c:pt idx="119">
                  <c:v>12.79</c:v>
                </c:pt>
                <c:pt idx="120">
                  <c:v>11.71</c:v>
                </c:pt>
                <c:pt idx="121">
                  <c:v>8.76</c:v>
                </c:pt>
                <c:pt idx="122">
                  <c:v>11.45</c:v>
                </c:pt>
                <c:pt idx="123">
                  <c:v>9.89</c:v>
                </c:pt>
                <c:pt idx="124">
                  <c:v>12.06</c:v>
                </c:pt>
                <c:pt idx="125">
                  <c:v>10.94</c:v>
                </c:pt>
                <c:pt idx="126">
                  <c:v>13.4</c:v>
                </c:pt>
                <c:pt idx="127">
                  <c:v>11.37</c:v>
                </c:pt>
                <c:pt idx="128">
                  <c:v>12</c:v>
                </c:pt>
                <c:pt idx="129">
                  <c:v>10.87</c:v>
                </c:pt>
                <c:pt idx="130">
                  <c:v>10.71</c:v>
                </c:pt>
                <c:pt idx="131">
                  <c:v>12.64</c:v>
                </c:pt>
                <c:pt idx="132">
                  <c:v>11.63</c:v>
                </c:pt>
                <c:pt idx="133">
                  <c:v>11.11</c:v>
                </c:pt>
                <c:pt idx="134">
                  <c:v>12.17</c:v>
                </c:pt>
                <c:pt idx="135">
                  <c:v>10.47</c:v>
                </c:pt>
                <c:pt idx="136">
                  <c:v>11.08</c:v>
                </c:pt>
                <c:pt idx="137">
                  <c:v>11.04</c:v>
                </c:pt>
                <c:pt idx="138">
                  <c:v>10.71</c:v>
                </c:pt>
                <c:pt idx="139">
                  <c:v>10.27</c:v>
                </c:pt>
                <c:pt idx="140">
                  <c:v>10.31</c:v>
                </c:pt>
                <c:pt idx="141">
                  <c:v>9.3000000000000007</c:v>
                </c:pt>
                <c:pt idx="142">
                  <c:v>12.08</c:v>
                </c:pt>
                <c:pt idx="143">
                  <c:v>10.58</c:v>
                </c:pt>
                <c:pt idx="144">
                  <c:v>9.91</c:v>
                </c:pt>
                <c:pt idx="145">
                  <c:v>11.18</c:v>
                </c:pt>
                <c:pt idx="146">
                  <c:v>11.12</c:v>
                </c:pt>
                <c:pt idx="147">
                  <c:v>11.95</c:v>
                </c:pt>
                <c:pt idx="148">
                  <c:v>12.46</c:v>
                </c:pt>
                <c:pt idx="149">
                  <c:v>10.58</c:v>
                </c:pt>
                <c:pt idx="150">
                  <c:v>11.05</c:v>
                </c:pt>
                <c:pt idx="151">
                  <c:v>8.8699999999999992</c:v>
                </c:pt>
                <c:pt idx="152">
                  <c:v>9.82</c:v>
                </c:pt>
                <c:pt idx="153">
                  <c:v>11.57</c:v>
                </c:pt>
                <c:pt idx="154">
                  <c:v>12.37</c:v>
                </c:pt>
                <c:pt idx="155">
                  <c:v>13.77</c:v>
                </c:pt>
                <c:pt idx="156">
                  <c:v>10.68</c:v>
                </c:pt>
                <c:pt idx="157">
                  <c:v>10.18</c:v>
                </c:pt>
                <c:pt idx="158">
                  <c:v>11.81</c:v>
                </c:pt>
                <c:pt idx="159">
                  <c:v>9.5299999999999994</c:v>
                </c:pt>
                <c:pt idx="160">
                  <c:v>8.31</c:v>
                </c:pt>
                <c:pt idx="161">
                  <c:v>11.84</c:v>
                </c:pt>
                <c:pt idx="162">
                  <c:v>11.62</c:v>
                </c:pt>
                <c:pt idx="163">
                  <c:v>10.89</c:v>
                </c:pt>
                <c:pt idx="164">
                  <c:v>10.16</c:v>
                </c:pt>
                <c:pt idx="165">
                  <c:v>10.78</c:v>
                </c:pt>
                <c:pt idx="166">
                  <c:v>13.73</c:v>
                </c:pt>
                <c:pt idx="167">
                  <c:v>10.91</c:v>
                </c:pt>
                <c:pt idx="168">
                  <c:v>11.99</c:v>
                </c:pt>
                <c:pt idx="169">
                  <c:v>11.51</c:v>
                </c:pt>
                <c:pt idx="170">
                  <c:v>12.29</c:v>
                </c:pt>
                <c:pt idx="171">
                  <c:v>13.2</c:v>
                </c:pt>
                <c:pt idx="172">
                  <c:v>11.13</c:v>
                </c:pt>
                <c:pt idx="173">
                  <c:v>9.2200000000000006</c:v>
                </c:pt>
                <c:pt idx="174">
                  <c:v>9.67</c:v>
                </c:pt>
                <c:pt idx="175">
                  <c:v>9.39</c:v>
                </c:pt>
                <c:pt idx="176">
                  <c:v>10.32</c:v>
                </c:pt>
                <c:pt idx="177">
                  <c:v>9.7200000000000006</c:v>
                </c:pt>
                <c:pt idx="178">
                  <c:v>10.31</c:v>
                </c:pt>
                <c:pt idx="179">
                  <c:v>8.14</c:v>
                </c:pt>
                <c:pt idx="180">
                  <c:v>10.4</c:v>
                </c:pt>
                <c:pt idx="181">
                  <c:v>8.94</c:v>
                </c:pt>
                <c:pt idx="182">
                  <c:v>8.57</c:v>
                </c:pt>
                <c:pt idx="183">
                  <c:v>10.18</c:v>
                </c:pt>
                <c:pt idx="184">
                  <c:v>10.62</c:v>
                </c:pt>
                <c:pt idx="185">
                  <c:v>9.5399999999999991</c:v>
                </c:pt>
                <c:pt idx="186">
                  <c:v>9.4</c:v>
                </c:pt>
                <c:pt idx="187">
                  <c:v>9.3800000000000008</c:v>
                </c:pt>
                <c:pt idx="188">
                  <c:v>8.6</c:v>
                </c:pt>
                <c:pt idx="189">
                  <c:v>11.36</c:v>
                </c:pt>
                <c:pt idx="190">
                  <c:v>11.19</c:v>
                </c:pt>
                <c:pt idx="191">
                  <c:v>9.77</c:v>
                </c:pt>
                <c:pt idx="192">
                  <c:v>10.81</c:v>
                </c:pt>
                <c:pt idx="193">
                  <c:v>9.67</c:v>
                </c:pt>
                <c:pt idx="194">
                  <c:v>11.95</c:v>
                </c:pt>
                <c:pt idx="195">
                  <c:v>8.48</c:v>
                </c:pt>
                <c:pt idx="196">
                  <c:v>9.31</c:v>
                </c:pt>
                <c:pt idx="197">
                  <c:v>9.02</c:v>
                </c:pt>
                <c:pt idx="198">
                  <c:v>10.79</c:v>
                </c:pt>
                <c:pt idx="199">
                  <c:v>9.68</c:v>
                </c:pt>
                <c:pt idx="200">
                  <c:v>11.41</c:v>
                </c:pt>
                <c:pt idx="201">
                  <c:v>11.07</c:v>
                </c:pt>
                <c:pt idx="202">
                  <c:v>11.14</c:v>
                </c:pt>
                <c:pt idx="203">
                  <c:v>9.43</c:v>
                </c:pt>
                <c:pt idx="204">
                  <c:v>9.7200000000000006</c:v>
                </c:pt>
                <c:pt idx="205">
                  <c:v>9.39</c:v>
                </c:pt>
                <c:pt idx="206">
                  <c:v>8.6</c:v>
                </c:pt>
                <c:pt idx="207">
                  <c:v>10.69</c:v>
                </c:pt>
                <c:pt idx="208">
                  <c:v>8.41</c:v>
                </c:pt>
                <c:pt idx="209">
                  <c:v>7.79</c:v>
                </c:pt>
                <c:pt idx="210">
                  <c:v>11.13</c:v>
                </c:pt>
                <c:pt idx="211">
                  <c:v>10.55</c:v>
                </c:pt>
                <c:pt idx="212">
                  <c:v>8.99</c:v>
                </c:pt>
                <c:pt idx="213">
                  <c:v>11.31</c:v>
                </c:pt>
                <c:pt idx="214">
                  <c:v>9</c:v>
                </c:pt>
                <c:pt idx="215">
                  <c:v>9.39</c:v>
                </c:pt>
                <c:pt idx="216">
                  <c:v>9.7799999999999994</c:v>
                </c:pt>
                <c:pt idx="217">
                  <c:v>10.28</c:v>
                </c:pt>
                <c:pt idx="218">
                  <c:v>10.130000000000001</c:v>
                </c:pt>
                <c:pt idx="219">
                  <c:v>9.5399999999999991</c:v>
                </c:pt>
                <c:pt idx="220">
                  <c:v>8.73</c:v>
                </c:pt>
                <c:pt idx="221">
                  <c:v>8.85</c:v>
                </c:pt>
                <c:pt idx="222">
                  <c:v>9.77</c:v>
                </c:pt>
                <c:pt idx="223">
                  <c:v>10.24</c:v>
                </c:pt>
                <c:pt idx="224">
                  <c:v>9.4</c:v>
                </c:pt>
                <c:pt idx="225">
                  <c:v>11.26</c:v>
                </c:pt>
                <c:pt idx="226">
                  <c:v>8.75</c:v>
                </c:pt>
                <c:pt idx="227">
                  <c:v>10.08</c:v>
                </c:pt>
                <c:pt idx="228">
                  <c:v>11.22</c:v>
                </c:pt>
                <c:pt idx="229">
                  <c:v>10</c:v>
                </c:pt>
                <c:pt idx="230">
                  <c:v>9.83</c:v>
                </c:pt>
                <c:pt idx="231">
                  <c:v>10.34</c:v>
                </c:pt>
                <c:pt idx="232">
                  <c:v>11.57</c:v>
                </c:pt>
                <c:pt idx="233">
                  <c:v>10.8</c:v>
                </c:pt>
                <c:pt idx="234">
                  <c:v>11.52</c:v>
                </c:pt>
                <c:pt idx="235">
                  <c:v>11.73</c:v>
                </c:pt>
                <c:pt idx="236">
                  <c:v>13.47</c:v>
                </c:pt>
                <c:pt idx="237">
                  <c:v>11.82</c:v>
                </c:pt>
                <c:pt idx="238">
                  <c:v>10.38</c:v>
                </c:pt>
                <c:pt idx="239">
                  <c:v>12.94</c:v>
                </c:pt>
                <c:pt idx="240">
                  <c:v>9.81</c:v>
                </c:pt>
                <c:pt idx="241">
                  <c:v>11.49</c:v>
                </c:pt>
                <c:pt idx="242">
                  <c:v>10.64</c:v>
                </c:pt>
                <c:pt idx="243">
                  <c:v>9.5</c:v>
                </c:pt>
                <c:pt idx="244">
                  <c:v>9.42</c:v>
                </c:pt>
                <c:pt idx="245">
                  <c:v>9.43</c:v>
                </c:pt>
                <c:pt idx="246">
                  <c:v>10.94</c:v>
                </c:pt>
                <c:pt idx="247">
                  <c:v>10.81</c:v>
                </c:pt>
                <c:pt idx="248">
                  <c:v>11.52</c:v>
                </c:pt>
                <c:pt idx="249">
                  <c:v>10.53</c:v>
                </c:pt>
                <c:pt idx="250">
                  <c:v>11.46</c:v>
                </c:pt>
                <c:pt idx="251">
                  <c:v>12.26</c:v>
                </c:pt>
                <c:pt idx="252">
                  <c:v>13.65</c:v>
                </c:pt>
                <c:pt idx="253">
                  <c:v>11.84</c:v>
                </c:pt>
                <c:pt idx="254">
                  <c:v>10.49</c:v>
                </c:pt>
                <c:pt idx="255">
                  <c:v>11.23</c:v>
                </c:pt>
                <c:pt idx="256">
                  <c:v>9.9600000000000009</c:v>
                </c:pt>
                <c:pt idx="257">
                  <c:v>10.47</c:v>
                </c:pt>
                <c:pt idx="258">
                  <c:v>11.58</c:v>
                </c:pt>
                <c:pt idx="259">
                  <c:v>11.28</c:v>
                </c:pt>
                <c:pt idx="260">
                  <c:v>10.91</c:v>
                </c:pt>
                <c:pt idx="261">
                  <c:v>12.48</c:v>
                </c:pt>
                <c:pt idx="262">
                  <c:v>10.99</c:v>
                </c:pt>
                <c:pt idx="263">
                  <c:v>8.48</c:v>
                </c:pt>
                <c:pt idx="264">
                  <c:v>10.18</c:v>
                </c:pt>
                <c:pt idx="265">
                  <c:v>8.7899999999999991</c:v>
                </c:pt>
                <c:pt idx="266">
                  <c:v>8.11</c:v>
                </c:pt>
                <c:pt idx="267">
                  <c:v>10.220000000000001</c:v>
                </c:pt>
                <c:pt idx="268">
                  <c:v>8.31</c:v>
                </c:pt>
                <c:pt idx="269">
                  <c:v>9.4600000000000009</c:v>
                </c:pt>
                <c:pt idx="270">
                  <c:v>10.97</c:v>
                </c:pt>
                <c:pt idx="271">
                  <c:v>10.85</c:v>
                </c:pt>
                <c:pt idx="272">
                  <c:v>11.09</c:v>
                </c:pt>
                <c:pt idx="273">
                  <c:v>11.5</c:v>
                </c:pt>
                <c:pt idx="274">
                  <c:v>10.28</c:v>
                </c:pt>
                <c:pt idx="275">
                  <c:v>8.5399999999999991</c:v>
                </c:pt>
                <c:pt idx="276">
                  <c:v>10.25</c:v>
                </c:pt>
                <c:pt idx="277">
                  <c:v>12.35</c:v>
                </c:pt>
                <c:pt idx="278">
                  <c:v>11.64</c:v>
                </c:pt>
                <c:pt idx="279">
                  <c:v>11.4</c:v>
                </c:pt>
                <c:pt idx="280">
                  <c:v>9.24</c:v>
                </c:pt>
                <c:pt idx="281">
                  <c:v>10.15</c:v>
                </c:pt>
                <c:pt idx="282">
                  <c:v>10.29</c:v>
                </c:pt>
                <c:pt idx="283">
                  <c:v>8.1</c:v>
                </c:pt>
                <c:pt idx="284">
                  <c:v>8.67</c:v>
                </c:pt>
                <c:pt idx="285">
                  <c:v>11</c:v>
                </c:pt>
                <c:pt idx="286">
                  <c:v>8.33</c:v>
                </c:pt>
                <c:pt idx="287">
                  <c:v>9.61</c:v>
                </c:pt>
                <c:pt idx="288">
                  <c:v>6.92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020160"/>
        <c:axId val="203021696"/>
      </c:scatterChart>
      <c:scatterChart>
        <c:scatterStyle val="smoothMarker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Trübung</c:v>
                </c:pt>
              </c:strCache>
            </c:strRef>
          </c:tx>
          <c:spPr>
            <a:ln w="34925"/>
          </c:spPr>
          <c:marker>
            <c:symbol val="none"/>
          </c:marker>
          <c:xVal>
            <c:numRef>
              <c:f>Tabelle1!$A$9:$A$297</c:f>
              <c:numCache>
                <c:formatCode>yyyy/mm/dd\ hh:mm:ss</c:formatCode>
                <c:ptCount val="289"/>
                <c:pt idx="0">
                  <c:v>43013.333333333336</c:v>
                </c:pt>
                <c:pt idx="1">
                  <c:v>43013.336805555555</c:v>
                </c:pt>
                <c:pt idx="2">
                  <c:v>43013.340277777781</c:v>
                </c:pt>
                <c:pt idx="3">
                  <c:v>43013.34375</c:v>
                </c:pt>
                <c:pt idx="4">
                  <c:v>43013.347222222219</c:v>
                </c:pt>
                <c:pt idx="5">
                  <c:v>43013.350694444445</c:v>
                </c:pt>
                <c:pt idx="6">
                  <c:v>43013.354166666664</c:v>
                </c:pt>
                <c:pt idx="7">
                  <c:v>43013.357638888891</c:v>
                </c:pt>
                <c:pt idx="8">
                  <c:v>43013.361111111109</c:v>
                </c:pt>
                <c:pt idx="9">
                  <c:v>43013.364583333336</c:v>
                </c:pt>
                <c:pt idx="10">
                  <c:v>43013.368055555555</c:v>
                </c:pt>
                <c:pt idx="11">
                  <c:v>43013.371527777781</c:v>
                </c:pt>
                <c:pt idx="12">
                  <c:v>43013.375</c:v>
                </c:pt>
                <c:pt idx="13">
                  <c:v>43013.378472222219</c:v>
                </c:pt>
                <c:pt idx="14">
                  <c:v>43013.381944444445</c:v>
                </c:pt>
                <c:pt idx="15">
                  <c:v>43013.385416666664</c:v>
                </c:pt>
                <c:pt idx="16">
                  <c:v>43013.388888888891</c:v>
                </c:pt>
                <c:pt idx="17">
                  <c:v>43013.392361111109</c:v>
                </c:pt>
                <c:pt idx="18">
                  <c:v>43013.395833333336</c:v>
                </c:pt>
                <c:pt idx="19">
                  <c:v>43013.399305555555</c:v>
                </c:pt>
                <c:pt idx="20">
                  <c:v>43013.402777777781</c:v>
                </c:pt>
                <c:pt idx="21">
                  <c:v>43013.40625</c:v>
                </c:pt>
                <c:pt idx="22">
                  <c:v>43013.409722222219</c:v>
                </c:pt>
                <c:pt idx="23">
                  <c:v>43013.413194444445</c:v>
                </c:pt>
                <c:pt idx="24">
                  <c:v>43013.416666666664</c:v>
                </c:pt>
                <c:pt idx="25">
                  <c:v>43013.420138888891</c:v>
                </c:pt>
                <c:pt idx="26">
                  <c:v>43013.423611111109</c:v>
                </c:pt>
                <c:pt idx="27">
                  <c:v>43013.427083333336</c:v>
                </c:pt>
                <c:pt idx="28">
                  <c:v>43013.430555555555</c:v>
                </c:pt>
                <c:pt idx="29">
                  <c:v>43013.434027777781</c:v>
                </c:pt>
                <c:pt idx="30">
                  <c:v>43013.4375</c:v>
                </c:pt>
                <c:pt idx="31">
                  <c:v>43013.440972222219</c:v>
                </c:pt>
                <c:pt idx="32">
                  <c:v>43013.444444444445</c:v>
                </c:pt>
                <c:pt idx="33">
                  <c:v>43013.447916666664</c:v>
                </c:pt>
                <c:pt idx="34">
                  <c:v>43013.451388888891</c:v>
                </c:pt>
                <c:pt idx="35">
                  <c:v>43013.454861111109</c:v>
                </c:pt>
                <c:pt idx="36">
                  <c:v>43013.458333333336</c:v>
                </c:pt>
                <c:pt idx="37">
                  <c:v>43013.461805555555</c:v>
                </c:pt>
                <c:pt idx="38">
                  <c:v>43013.465277777781</c:v>
                </c:pt>
                <c:pt idx="39">
                  <c:v>43013.46875</c:v>
                </c:pt>
                <c:pt idx="40">
                  <c:v>43013.472222222219</c:v>
                </c:pt>
                <c:pt idx="41">
                  <c:v>43013.475694444445</c:v>
                </c:pt>
                <c:pt idx="42">
                  <c:v>43013.479166666664</c:v>
                </c:pt>
                <c:pt idx="43">
                  <c:v>43013.482638888891</c:v>
                </c:pt>
                <c:pt idx="44">
                  <c:v>43013.486111111109</c:v>
                </c:pt>
                <c:pt idx="45">
                  <c:v>43013.489583333336</c:v>
                </c:pt>
                <c:pt idx="46">
                  <c:v>43013.493055555555</c:v>
                </c:pt>
                <c:pt idx="47">
                  <c:v>43013.496527777781</c:v>
                </c:pt>
                <c:pt idx="48">
                  <c:v>43013.5</c:v>
                </c:pt>
                <c:pt idx="49">
                  <c:v>43013.503472222219</c:v>
                </c:pt>
                <c:pt idx="50">
                  <c:v>43013.506944444445</c:v>
                </c:pt>
                <c:pt idx="51">
                  <c:v>43013.510416666664</c:v>
                </c:pt>
                <c:pt idx="52">
                  <c:v>43013.513888888891</c:v>
                </c:pt>
                <c:pt idx="53">
                  <c:v>43013.517361111109</c:v>
                </c:pt>
                <c:pt idx="54">
                  <c:v>43013.520833333336</c:v>
                </c:pt>
                <c:pt idx="55">
                  <c:v>43013.524305555555</c:v>
                </c:pt>
                <c:pt idx="56">
                  <c:v>43013.527777777781</c:v>
                </c:pt>
                <c:pt idx="57">
                  <c:v>43013.53125</c:v>
                </c:pt>
                <c:pt idx="58">
                  <c:v>43013.534722222219</c:v>
                </c:pt>
                <c:pt idx="59">
                  <c:v>43013.538194444445</c:v>
                </c:pt>
                <c:pt idx="60">
                  <c:v>43013.541666666664</c:v>
                </c:pt>
                <c:pt idx="61">
                  <c:v>43013.545138888891</c:v>
                </c:pt>
                <c:pt idx="62">
                  <c:v>43013.548611111109</c:v>
                </c:pt>
                <c:pt idx="63">
                  <c:v>43013.552083333336</c:v>
                </c:pt>
                <c:pt idx="64">
                  <c:v>43013.555555555555</c:v>
                </c:pt>
                <c:pt idx="65">
                  <c:v>43013.559027777781</c:v>
                </c:pt>
                <c:pt idx="66">
                  <c:v>43013.5625</c:v>
                </c:pt>
                <c:pt idx="67">
                  <c:v>43013.565972222219</c:v>
                </c:pt>
                <c:pt idx="68">
                  <c:v>43013.569444444445</c:v>
                </c:pt>
                <c:pt idx="69">
                  <c:v>43013.572916666664</c:v>
                </c:pt>
                <c:pt idx="70">
                  <c:v>43013.576388888891</c:v>
                </c:pt>
                <c:pt idx="71">
                  <c:v>43013.579861111109</c:v>
                </c:pt>
                <c:pt idx="72">
                  <c:v>43013.583333333336</c:v>
                </c:pt>
                <c:pt idx="73">
                  <c:v>43013.586805555555</c:v>
                </c:pt>
                <c:pt idx="74">
                  <c:v>43013.590277777781</c:v>
                </c:pt>
                <c:pt idx="75">
                  <c:v>43013.59375</c:v>
                </c:pt>
                <c:pt idx="76">
                  <c:v>43013.597222222219</c:v>
                </c:pt>
                <c:pt idx="77">
                  <c:v>43013.600694444445</c:v>
                </c:pt>
                <c:pt idx="78">
                  <c:v>43013.604166666664</c:v>
                </c:pt>
                <c:pt idx="79">
                  <c:v>43013.607638888891</c:v>
                </c:pt>
                <c:pt idx="80">
                  <c:v>43013.611111111109</c:v>
                </c:pt>
                <c:pt idx="81">
                  <c:v>43013.614583333336</c:v>
                </c:pt>
                <c:pt idx="82">
                  <c:v>43013.618055555555</c:v>
                </c:pt>
                <c:pt idx="83">
                  <c:v>43013.621527777781</c:v>
                </c:pt>
                <c:pt idx="84">
                  <c:v>43013.625</c:v>
                </c:pt>
                <c:pt idx="85">
                  <c:v>43013.628472222219</c:v>
                </c:pt>
                <c:pt idx="86">
                  <c:v>43013.631944444445</c:v>
                </c:pt>
                <c:pt idx="87">
                  <c:v>43013.635416666664</c:v>
                </c:pt>
                <c:pt idx="88">
                  <c:v>43013.638888888891</c:v>
                </c:pt>
                <c:pt idx="89">
                  <c:v>43013.642361111109</c:v>
                </c:pt>
                <c:pt idx="90">
                  <c:v>43013.645833333336</c:v>
                </c:pt>
                <c:pt idx="91">
                  <c:v>43013.649305555555</c:v>
                </c:pt>
                <c:pt idx="92">
                  <c:v>43013.652777777781</c:v>
                </c:pt>
                <c:pt idx="93">
                  <c:v>43013.65625</c:v>
                </c:pt>
                <c:pt idx="94">
                  <c:v>43013.659722222219</c:v>
                </c:pt>
                <c:pt idx="95">
                  <c:v>43013.663194444445</c:v>
                </c:pt>
                <c:pt idx="96">
                  <c:v>43013.666666666664</c:v>
                </c:pt>
                <c:pt idx="97">
                  <c:v>43013.670138888891</c:v>
                </c:pt>
                <c:pt idx="98">
                  <c:v>43013.673611111109</c:v>
                </c:pt>
                <c:pt idx="99">
                  <c:v>43013.677083333336</c:v>
                </c:pt>
                <c:pt idx="100">
                  <c:v>43013.680555555555</c:v>
                </c:pt>
                <c:pt idx="101">
                  <c:v>43013.684027777781</c:v>
                </c:pt>
                <c:pt idx="102">
                  <c:v>43013.6875</c:v>
                </c:pt>
                <c:pt idx="103">
                  <c:v>43013.690972222219</c:v>
                </c:pt>
                <c:pt idx="104">
                  <c:v>43013.694444444445</c:v>
                </c:pt>
                <c:pt idx="105">
                  <c:v>43013.697916666664</c:v>
                </c:pt>
                <c:pt idx="106">
                  <c:v>43013.701388888891</c:v>
                </c:pt>
                <c:pt idx="107">
                  <c:v>43013.704861111109</c:v>
                </c:pt>
                <c:pt idx="108">
                  <c:v>43013.708333333336</c:v>
                </c:pt>
                <c:pt idx="109">
                  <c:v>43013.711805555555</c:v>
                </c:pt>
                <c:pt idx="110">
                  <c:v>43013.715277777781</c:v>
                </c:pt>
                <c:pt idx="111">
                  <c:v>43013.71875</c:v>
                </c:pt>
                <c:pt idx="112">
                  <c:v>43013.722222222219</c:v>
                </c:pt>
                <c:pt idx="113">
                  <c:v>43013.725694444445</c:v>
                </c:pt>
                <c:pt idx="114">
                  <c:v>43013.729166666664</c:v>
                </c:pt>
                <c:pt idx="115">
                  <c:v>43013.732638888891</c:v>
                </c:pt>
                <c:pt idx="116">
                  <c:v>43013.736111111109</c:v>
                </c:pt>
                <c:pt idx="117">
                  <c:v>43013.739583333336</c:v>
                </c:pt>
                <c:pt idx="118">
                  <c:v>43013.743055555555</c:v>
                </c:pt>
                <c:pt idx="119">
                  <c:v>43013.746527777781</c:v>
                </c:pt>
                <c:pt idx="120">
                  <c:v>43013.75</c:v>
                </c:pt>
                <c:pt idx="121">
                  <c:v>43013.753472222219</c:v>
                </c:pt>
                <c:pt idx="122">
                  <c:v>43013.756944444445</c:v>
                </c:pt>
                <c:pt idx="123">
                  <c:v>43013.760416666664</c:v>
                </c:pt>
                <c:pt idx="124">
                  <c:v>43013.763888888891</c:v>
                </c:pt>
                <c:pt idx="125">
                  <c:v>43013.767361111109</c:v>
                </c:pt>
                <c:pt idx="126">
                  <c:v>43013.770833333336</c:v>
                </c:pt>
                <c:pt idx="127">
                  <c:v>43013.774305555555</c:v>
                </c:pt>
                <c:pt idx="128">
                  <c:v>43013.777777777781</c:v>
                </c:pt>
                <c:pt idx="129">
                  <c:v>43013.78125</c:v>
                </c:pt>
                <c:pt idx="130">
                  <c:v>43013.784722222219</c:v>
                </c:pt>
                <c:pt idx="131">
                  <c:v>43013.788194444445</c:v>
                </c:pt>
                <c:pt idx="132">
                  <c:v>43013.791666666664</c:v>
                </c:pt>
                <c:pt idx="133">
                  <c:v>43013.795138888891</c:v>
                </c:pt>
                <c:pt idx="134">
                  <c:v>43013.798611111109</c:v>
                </c:pt>
                <c:pt idx="135">
                  <c:v>43013.802083333336</c:v>
                </c:pt>
                <c:pt idx="136">
                  <c:v>43013.805555555555</c:v>
                </c:pt>
                <c:pt idx="137">
                  <c:v>43013.809027777781</c:v>
                </c:pt>
                <c:pt idx="138">
                  <c:v>43013.8125</c:v>
                </c:pt>
                <c:pt idx="139">
                  <c:v>43013.815972222219</c:v>
                </c:pt>
                <c:pt idx="140">
                  <c:v>43013.819444444445</c:v>
                </c:pt>
                <c:pt idx="141">
                  <c:v>43013.822916666664</c:v>
                </c:pt>
                <c:pt idx="142">
                  <c:v>43013.826388888891</c:v>
                </c:pt>
                <c:pt idx="143">
                  <c:v>43013.829861111109</c:v>
                </c:pt>
                <c:pt idx="144">
                  <c:v>43013.833333333336</c:v>
                </c:pt>
                <c:pt idx="145">
                  <c:v>43013.836805555555</c:v>
                </c:pt>
                <c:pt idx="146">
                  <c:v>43013.840277777781</c:v>
                </c:pt>
                <c:pt idx="147">
                  <c:v>43013.84375</c:v>
                </c:pt>
                <c:pt idx="148">
                  <c:v>43013.847222222219</c:v>
                </c:pt>
                <c:pt idx="149">
                  <c:v>43013.850694444445</c:v>
                </c:pt>
                <c:pt idx="150">
                  <c:v>43013.854166666664</c:v>
                </c:pt>
                <c:pt idx="151">
                  <c:v>43013.857638888891</c:v>
                </c:pt>
                <c:pt idx="152">
                  <c:v>43013.861111111109</c:v>
                </c:pt>
                <c:pt idx="153">
                  <c:v>43013.864583333336</c:v>
                </c:pt>
                <c:pt idx="154">
                  <c:v>43013.868055555555</c:v>
                </c:pt>
                <c:pt idx="155">
                  <c:v>43013.871527777781</c:v>
                </c:pt>
                <c:pt idx="156">
                  <c:v>43013.875</c:v>
                </c:pt>
                <c:pt idx="157">
                  <c:v>43013.878472222219</c:v>
                </c:pt>
                <c:pt idx="158">
                  <c:v>43013.881944444445</c:v>
                </c:pt>
                <c:pt idx="159">
                  <c:v>43013.885416666664</c:v>
                </c:pt>
                <c:pt idx="160">
                  <c:v>43013.888888888891</c:v>
                </c:pt>
                <c:pt idx="161">
                  <c:v>43013.892361111109</c:v>
                </c:pt>
                <c:pt idx="162">
                  <c:v>43013.895833333336</c:v>
                </c:pt>
                <c:pt idx="163">
                  <c:v>43013.899305555555</c:v>
                </c:pt>
                <c:pt idx="164">
                  <c:v>43013.902777777781</c:v>
                </c:pt>
                <c:pt idx="165">
                  <c:v>43013.90625</c:v>
                </c:pt>
                <c:pt idx="166">
                  <c:v>43013.909722222219</c:v>
                </c:pt>
                <c:pt idx="167">
                  <c:v>43013.913194444445</c:v>
                </c:pt>
                <c:pt idx="168">
                  <c:v>43013.916666666664</c:v>
                </c:pt>
                <c:pt idx="169">
                  <c:v>43013.920138888891</c:v>
                </c:pt>
                <c:pt idx="170">
                  <c:v>43013.923611111109</c:v>
                </c:pt>
                <c:pt idx="171">
                  <c:v>43013.927083333336</c:v>
                </c:pt>
                <c:pt idx="172">
                  <c:v>43013.930555555555</c:v>
                </c:pt>
                <c:pt idx="173">
                  <c:v>43013.934027777781</c:v>
                </c:pt>
                <c:pt idx="174">
                  <c:v>43013.9375</c:v>
                </c:pt>
                <c:pt idx="175">
                  <c:v>43013.940972222219</c:v>
                </c:pt>
                <c:pt idx="176">
                  <c:v>43013.944444444445</c:v>
                </c:pt>
                <c:pt idx="177">
                  <c:v>43013.947916666664</c:v>
                </c:pt>
                <c:pt idx="178">
                  <c:v>43013.951388888891</c:v>
                </c:pt>
                <c:pt idx="179">
                  <c:v>43013.954861111109</c:v>
                </c:pt>
                <c:pt idx="180">
                  <c:v>43013.958333333336</c:v>
                </c:pt>
                <c:pt idx="181">
                  <c:v>43013.961805555555</c:v>
                </c:pt>
                <c:pt idx="182">
                  <c:v>43013.965277777781</c:v>
                </c:pt>
                <c:pt idx="183">
                  <c:v>43013.96875</c:v>
                </c:pt>
                <c:pt idx="184">
                  <c:v>43013.972222222219</c:v>
                </c:pt>
                <c:pt idx="185">
                  <c:v>43013.975694444445</c:v>
                </c:pt>
                <c:pt idx="186">
                  <c:v>43013.979166666664</c:v>
                </c:pt>
                <c:pt idx="187">
                  <c:v>43013.982638888891</c:v>
                </c:pt>
                <c:pt idx="188">
                  <c:v>43013.986111111109</c:v>
                </c:pt>
                <c:pt idx="189">
                  <c:v>43013.989583333336</c:v>
                </c:pt>
                <c:pt idx="190">
                  <c:v>43013.993055555555</c:v>
                </c:pt>
                <c:pt idx="191">
                  <c:v>43013.996527777781</c:v>
                </c:pt>
                <c:pt idx="192">
                  <c:v>43014</c:v>
                </c:pt>
                <c:pt idx="193">
                  <c:v>43014.003472222219</c:v>
                </c:pt>
                <c:pt idx="194">
                  <c:v>43014.006944444445</c:v>
                </c:pt>
                <c:pt idx="195">
                  <c:v>43014.010416666664</c:v>
                </c:pt>
                <c:pt idx="196">
                  <c:v>43014.013888888891</c:v>
                </c:pt>
                <c:pt idx="197">
                  <c:v>43014.017361111109</c:v>
                </c:pt>
                <c:pt idx="198">
                  <c:v>43014.020833333336</c:v>
                </c:pt>
                <c:pt idx="199">
                  <c:v>43014.024305555555</c:v>
                </c:pt>
                <c:pt idx="200">
                  <c:v>43014.027777777781</c:v>
                </c:pt>
                <c:pt idx="201">
                  <c:v>43014.03125</c:v>
                </c:pt>
                <c:pt idx="202">
                  <c:v>43014.034722222219</c:v>
                </c:pt>
                <c:pt idx="203">
                  <c:v>43014.038194444445</c:v>
                </c:pt>
                <c:pt idx="204">
                  <c:v>43014.041666666664</c:v>
                </c:pt>
                <c:pt idx="205">
                  <c:v>43014.045138888891</c:v>
                </c:pt>
                <c:pt idx="206">
                  <c:v>43014.048611111109</c:v>
                </c:pt>
                <c:pt idx="207">
                  <c:v>43014.052083333336</c:v>
                </c:pt>
                <c:pt idx="208">
                  <c:v>43014.055555555555</c:v>
                </c:pt>
                <c:pt idx="209">
                  <c:v>43014.059027777781</c:v>
                </c:pt>
                <c:pt idx="210">
                  <c:v>43014.0625</c:v>
                </c:pt>
                <c:pt idx="211">
                  <c:v>43014.065972222219</c:v>
                </c:pt>
                <c:pt idx="212">
                  <c:v>43014.069444444445</c:v>
                </c:pt>
                <c:pt idx="213">
                  <c:v>43014.072916666664</c:v>
                </c:pt>
                <c:pt idx="214">
                  <c:v>43014.076388888891</c:v>
                </c:pt>
                <c:pt idx="215">
                  <c:v>43014.079861111109</c:v>
                </c:pt>
                <c:pt idx="216">
                  <c:v>43014.083333333336</c:v>
                </c:pt>
                <c:pt idx="217">
                  <c:v>43014.086805555555</c:v>
                </c:pt>
                <c:pt idx="218">
                  <c:v>43014.090277777781</c:v>
                </c:pt>
                <c:pt idx="219">
                  <c:v>43014.09375</c:v>
                </c:pt>
                <c:pt idx="220">
                  <c:v>43014.097222222219</c:v>
                </c:pt>
                <c:pt idx="221">
                  <c:v>43014.100694444445</c:v>
                </c:pt>
                <c:pt idx="222">
                  <c:v>43014.104166666664</c:v>
                </c:pt>
                <c:pt idx="223">
                  <c:v>43014.107638888891</c:v>
                </c:pt>
                <c:pt idx="224">
                  <c:v>43014.111111111109</c:v>
                </c:pt>
                <c:pt idx="225">
                  <c:v>43014.114583333336</c:v>
                </c:pt>
                <c:pt idx="226">
                  <c:v>43014.118055555555</c:v>
                </c:pt>
                <c:pt idx="227">
                  <c:v>43014.121527777781</c:v>
                </c:pt>
                <c:pt idx="228">
                  <c:v>43014.125</c:v>
                </c:pt>
                <c:pt idx="229">
                  <c:v>43014.128472222219</c:v>
                </c:pt>
                <c:pt idx="230">
                  <c:v>43014.131944444445</c:v>
                </c:pt>
                <c:pt idx="231">
                  <c:v>43014.135416666664</c:v>
                </c:pt>
                <c:pt idx="232">
                  <c:v>43014.138888888891</c:v>
                </c:pt>
                <c:pt idx="233">
                  <c:v>43014.142361111109</c:v>
                </c:pt>
                <c:pt idx="234">
                  <c:v>43014.145833333336</c:v>
                </c:pt>
                <c:pt idx="235">
                  <c:v>43014.149305555555</c:v>
                </c:pt>
                <c:pt idx="236">
                  <c:v>43014.152777777781</c:v>
                </c:pt>
                <c:pt idx="237">
                  <c:v>43014.15625</c:v>
                </c:pt>
                <c:pt idx="238">
                  <c:v>43014.159722222219</c:v>
                </c:pt>
                <c:pt idx="239">
                  <c:v>43014.163194444445</c:v>
                </c:pt>
                <c:pt idx="240">
                  <c:v>43014.166666666664</c:v>
                </c:pt>
                <c:pt idx="241">
                  <c:v>43014.170138888891</c:v>
                </c:pt>
                <c:pt idx="242">
                  <c:v>43014.173611111109</c:v>
                </c:pt>
                <c:pt idx="243">
                  <c:v>43014.177083333336</c:v>
                </c:pt>
                <c:pt idx="244">
                  <c:v>43014.180555555555</c:v>
                </c:pt>
                <c:pt idx="245">
                  <c:v>43014.184027777781</c:v>
                </c:pt>
                <c:pt idx="246">
                  <c:v>43014.1875</c:v>
                </c:pt>
                <c:pt idx="247">
                  <c:v>43014.190972222219</c:v>
                </c:pt>
                <c:pt idx="248">
                  <c:v>43014.194444444445</c:v>
                </c:pt>
                <c:pt idx="249">
                  <c:v>43014.197916666664</c:v>
                </c:pt>
                <c:pt idx="250">
                  <c:v>43014.201388888891</c:v>
                </c:pt>
                <c:pt idx="251">
                  <c:v>43014.204861111109</c:v>
                </c:pt>
                <c:pt idx="252">
                  <c:v>43014.208333333336</c:v>
                </c:pt>
                <c:pt idx="253">
                  <c:v>43014.211805555555</c:v>
                </c:pt>
                <c:pt idx="254">
                  <c:v>43014.215277777781</c:v>
                </c:pt>
                <c:pt idx="255">
                  <c:v>43014.21875</c:v>
                </c:pt>
                <c:pt idx="256">
                  <c:v>43014.222222222219</c:v>
                </c:pt>
                <c:pt idx="257">
                  <c:v>43014.225694444445</c:v>
                </c:pt>
                <c:pt idx="258">
                  <c:v>43014.229166666664</c:v>
                </c:pt>
                <c:pt idx="259">
                  <c:v>43014.232638888891</c:v>
                </c:pt>
                <c:pt idx="260">
                  <c:v>43014.236111111109</c:v>
                </c:pt>
                <c:pt idx="261">
                  <c:v>43014.239583333336</c:v>
                </c:pt>
                <c:pt idx="262">
                  <c:v>43014.243055555555</c:v>
                </c:pt>
                <c:pt idx="263">
                  <c:v>43014.246527777781</c:v>
                </c:pt>
                <c:pt idx="264">
                  <c:v>43014.25</c:v>
                </c:pt>
                <c:pt idx="265">
                  <c:v>43014.253472222219</c:v>
                </c:pt>
                <c:pt idx="266">
                  <c:v>43014.256944444445</c:v>
                </c:pt>
                <c:pt idx="267">
                  <c:v>43014.260416666664</c:v>
                </c:pt>
                <c:pt idx="268">
                  <c:v>43014.263888888891</c:v>
                </c:pt>
                <c:pt idx="269">
                  <c:v>43014.267361111109</c:v>
                </c:pt>
                <c:pt idx="270">
                  <c:v>43014.270833333336</c:v>
                </c:pt>
                <c:pt idx="271">
                  <c:v>43014.274305555555</c:v>
                </c:pt>
                <c:pt idx="272">
                  <c:v>43014.277777777781</c:v>
                </c:pt>
                <c:pt idx="273">
                  <c:v>43014.28125</c:v>
                </c:pt>
                <c:pt idx="274">
                  <c:v>43014.284722222219</c:v>
                </c:pt>
                <c:pt idx="275">
                  <c:v>43014.288194444445</c:v>
                </c:pt>
                <c:pt idx="276">
                  <c:v>43014.291666666664</c:v>
                </c:pt>
                <c:pt idx="277">
                  <c:v>43014.295138888891</c:v>
                </c:pt>
                <c:pt idx="278">
                  <c:v>43014.298611111109</c:v>
                </c:pt>
                <c:pt idx="279">
                  <c:v>43014.302083333336</c:v>
                </c:pt>
                <c:pt idx="280">
                  <c:v>43014.305555555555</c:v>
                </c:pt>
                <c:pt idx="281">
                  <c:v>43014.309027777781</c:v>
                </c:pt>
                <c:pt idx="282">
                  <c:v>43014.3125</c:v>
                </c:pt>
                <c:pt idx="283">
                  <c:v>43014.315972222219</c:v>
                </c:pt>
                <c:pt idx="284">
                  <c:v>43014.319444444445</c:v>
                </c:pt>
                <c:pt idx="285">
                  <c:v>43014.322916666664</c:v>
                </c:pt>
                <c:pt idx="286">
                  <c:v>43014.326388888891</c:v>
                </c:pt>
                <c:pt idx="287">
                  <c:v>43014.329861111109</c:v>
                </c:pt>
                <c:pt idx="288">
                  <c:v>43014.333333333336</c:v>
                </c:pt>
              </c:numCache>
            </c:numRef>
          </c:xVal>
          <c:yVal>
            <c:numRef>
              <c:f>Tabelle1!$C$9:$C$297</c:f>
              <c:numCache>
                <c:formatCode>General</c:formatCode>
                <c:ptCount val="289"/>
                <c:pt idx="0">
                  <c:v>2.8490000000000002</c:v>
                </c:pt>
                <c:pt idx="1">
                  <c:v>2.8149999999999999</c:v>
                </c:pt>
                <c:pt idx="2">
                  <c:v>2.7320000000000002</c:v>
                </c:pt>
                <c:pt idx="3">
                  <c:v>2.992</c:v>
                </c:pt>
                <c:pt idx="4">
                  <c:v>2.8769999999999998</c:v>
                </c:pt>
                <c:pt idx="5">
                  <c:v>2.8279999999999998</c:v>
                </c:pt>
                <c:pt idx="6">
                  <c:v>2.9510000000000001</c:v>
                </c:pt>
                <c:pt idx="7">
                  <c:v>2.7879999999999998</c:v>
                </c:pt>
                <c:pt idx="8">
                  <c:v>2.7890000000000001</c:v>
                </c:pt>
                <c:pt idx="9">
                  <c:v>2.8039999999999998</c:v>
                </c:pt>
                <c:pt idx="10">
                  <c:v>2.7480000000000002</c:v>
                </c:pt>
                <c:pt idx="11">
                  <c:v>2.7919999999999998</c:v>
                </c:pt>
                <c:pt idx="12">
                  <c:v>2.86</c:v>
                </c:pt>
                <c:pt idx="13">
                  <c:v>2.7629999999999999</c:v>
                </c:pt>
                <c:pt idx="14">
                  <c:v>2.8940000000000001</c:v>
                </c:pt>
                <c:pt idx="15">
                  <c:v>2.7879999999999998</c:v>
                </c:pt>
                <c:pt idx="16">
                  <c:v>2.839</c:v>
                </c:pt>
                <c:pt idx="17">
                  <c:v>2.9350000000000001</c:v>
                </c:pt>
                <c:pt idx="18">
                  <c:v>2.718</c:v>
                </c:pt>
                <c:pt idx="19">
                  <c:v>2.8069999999999999</c:v>
                </c:pt>
                <c:pt idx="20">
                  <c:v>2.7719999999999998</c:v>
                </c:pt>
                <c:pt idx="21">
                  <c:v>2.7829999999999999</c:v>
                </c:pt>
                <c:pt idx="22">
                  <c:v>2.7130000000000001</c:v>
                </c:pt>
                <c:pt idx="23">
                  <c:v>2.8319999999999999</c:v>
                </c:pt>
                <c:pt idx="24">
                  <c:v>2.8319999999999999</c:v>
                </c:pt>
                <c:pt idx="25">
                  <c:v>2.798</c:v>
                </c:pt>
                <c:pt idx="26">
                  <c:v>2.839</c:v>
                </c:pt>
                <c:pt idx="27">
                  <c:v>2.7480000000000002</c:v>
                </c:pt>
                <c:pt idx="28">
                  <c:v>2.77</c:v>
                </c:pt>
                <c:pt idx="29">
                  <c:v>2.8</c:v>
                </c:pt>
                <c:pt idx="30">
                  <c:v>2.7160000000000002</c:v>
                </c:pt>
                <c:pt idx="31">
                  <c:v>2.7170000000000001</c:v>
                </c:pt>
                <c:pt idx="32">
                  <c:v>2.7749999999999999</c:v>
                </c:pt>
                <c:pt idx="33">
                  <c:v>2.7120000000000002</c:v>
                </c:pt>
                <c:pt idx="34">
                  <c:v>2.7040000000000002</c:v>
                </c:pt>
                <c:pt idx="35">
                  <c:v>2.718</c:v>
                </c:pt>
                <c:pt idx="36">
                  <c:v>2.774</c:v>
                </c:pt>
                <c:pt idx="37">
                  <c:v>2.802</c:v>
                </c:pt>
                <c:pt idx="38">
                  <c:v>3.169</c:v>
                </c:pt>
                <c:pt idx="39">
                  <c:v>2.7959999999999998</c:v>
                </c:pt>
                <c:pt idx="40">
                  <c:v>2.7909999999999999</c:v>
                </c:pt>
                <c:pt idx="41">
                  <c:v>2.7490000000000001</c:v>
                </c:pt>
                <c:pt idx="42">
                  <c:v>2.7690000000000001</c:v>
                </c:pt>
                <c:pt idx="43">
                  <c:v>2.8180000000000001</c:v>
                </c:pt>
                <c:pt idx="44">
                  <c:v>2.8530000000000002</c:v>
                </c:pt>
                <c:pt idx="45">
                  <c:v>2.6989999999999998</c:v>
                </c:pt>
                <c:pt idx="46">
                  <c:v>2.6080000000000001</c:v>
                </c:pt>
                <c:pt idx="47">
                  <c:v>2.66</c:v>
                </c:pt>
                <c:pt idx="48">
                  <c:v>2.7410000000000001</c:v>
                </c:pt>
                <c:pt idx="49">
                  <c:v>2.6869999999999998</c:v>
                </c:pt>
                <c:pt idx="50">
                  <c:v>2.641</c:v>
                </c:pt>
                <c:pt idx="51">
                  <c:v>2.702</c:v>
                </c:pt>
                <c:pt idx="52">
                  <c:v>2.7090000000000001</c:v>
                </c:pt>
                <c:pt idx="53">
                  <c:v>2.5680000000000001</c:v>
                </c:pt>
                <c:pt idx="54">
                  <c:v>2.661</c:v>
                </c:pt>
                <c:pt idx="55">
                  <c:v>2.8039999999999998</c:v>
                </c:pt>
                <c:pt idx="56">
                  <c:v>2.7879999999999998</c:v>
                </c:pt>
                <c:pt idx="57">
                  <c:v>2.8450000000000002</c:v>
                </c:pt>
                <c:pt idx="58">
                  <c:v>2.6989999999999998</c:v>
                </c:pt>
                <c:pt idx="59">
                  <c:v>2.802</c:v>
                </c:pt>
                <c:pt idx="60">
                  <c:v>2.8519999999999999</c:v>
                </c:pt>
                <c:pt idx="61">
                  <c:v>2.9319999999999999</c:v>
                </c:pt>
                <c:pt idx="62">
                  <c:v>2.722</c:v>
                </c:pt>
                <c:pt idx="63">
                  <c:v>2.835</c:v>
                </c:pt>
                <c:pt idx="64">
                  <c:v>2.7989999999999999</c:v>
                </c:pt>
                <c:pt idx="65">
                  <c:v>2.7109999999999999</c:v>
                </c:pt>
                <c:pt idx="66">
                  <c:v>2.8519999999999999</c:v>
                </c:pt>
                <c:pt idx="67">
                  <c:v>2.7170000000000001</c:v>
                </c:pt>
                <c:pt idx="68">
                  <c:v>2.746</c:v>
                </c:pt>
                <c:pt idx="69">
                  <c:v>2.74</c:v>
                </c:pt>
                <c:pt idx="70">
                  <c:v>2.6819999999999999</c:v>
                </c:pt>
                <c:pt idx="71">
                  <c:v>2.738</c:v>
                </c:pt>
                <c:pt idx="72">
                  <c:v>2.9620000000000002</c:v>
                </c:pt>
                <c:pt idx="73">
                  <c:v>2.89</c:v>
                </c:pt>
                <c:pt idx="74">
                  <c:v>2.71</c:v>
                </c:pt>
                <c:pt idx="75">
                  <c:v>2.6829999999999998</c:v>
                </c:pt>
                <c:pt idx="76">
                  <c:v>2.7829999999999999</c:v>
                </c:pt>
                <c:pt idx="77">
                  <c:v>3.06</c:v>
                </c:pt>
                <c:pt idx="78">
                  <c:v>2.6960000000000002</c:v>
                </c:pt>
                <c:pt idx="79">
                  <c:v>2.6080000000000001</c:v>
                </c:pt>
                <c:pt idx="80">
                  <c:v>2.5830000000000002</c:v>
                </c:pt>
                <c:pt idx="81">
                  <c:v>2.7010000000000001</c:v>
                </c:pt>
                <c:pt idx="82">
                  <c:v>2.7010000000000001</c:v>
                </c:pt>
                <c:pt idx="83">
                  <c:v>2.706</c:v>
                </c:pt>
                <c:pt idx="84">
                  <c:v>2.6760000000000002</c:v>
                </c:pt>
                <c:pt idx="85">
                  <c:v>2.5950000000000002</c:v>
                </c:pt>
                <c:pt idx="86">
                  <c:v>2.8340000000000001</c:v>
                </c:pt>
                <c:pt idx="87">
                  <c:v>2.68</c:v>
                </c:pt>
                <c:pt idx="88">
                  <c:v>2.9039999999999999</c:v>
                </c:pt>
                <c:pt idx="89">
                  <c:v>2.8660000000000001</c:v>
                </c:pt>
                <c:pt idx="90">
                  <c:v>2.968</c:v>
                </c:pt>
                <c:pt idx="91">
                  <c:v>3.3780000000000001</c:v>
                </c:pt>
                <c:pt idx="92">
                  <c:v>6.2560000000000002</c:v>
                </c:pt>
                <c:pt idx="93">
                  <c:v>6.2439999999999998</c:v>
                </c:pt>
                <c:pt idx="94">
                  <c:v>6.9320000000000004</c:v>
                </c:pt>
                <c:pt idx="95">
                  <c:v>6.9329999999999998</c:v>
                </c:pt>
                <c:pt idx="96">
                  <c:v>8.5709999999999997</c:v>
                </c:pt>
                <c:pt idx="97">
                  <c:v>8.3070000000000004</c:v>
                </c:pt>
                <c:pt idx="98">
                  <c:v>9.0429999999999993</c:v>
                </c:pt>
                <c:pt idx="99">
                  <c:v>9.7780000000000005</c:v>
                </c:pt>
                <c:pt idx="100">
                  <c:v>9.8369999999999997</c:v>
                </c:pt>
                <c:pt idx="101">
                  <c:v>9.8030000000000008</c:v>
                </c:pt>
                <c:pt idx="102">
                  <c:v>10.722</c:v>
                </c:pt>
                <c:pt idx="103">
                  <c:v>11.71</c:v>
                </c:pt>
                <c:pt idx="104">
                  <c:v>11.331</c:v>
                </c:pt>
                <c:pt idx="105">
                  <c:v>11.144</c:v>
                </c:pt>
                <c:pt idx="106">
                  <c:v>11.433999999999999</c:v>
                </c:pt>
                <c:pt idx="107">
                  <c:v>11.185</c:v>
                </c:pt>
                <c:pt idx="108">
                  <c:v>10.878</c:v>
                </c:pt>
                <c:pt idx="109">
                  <c:v>10.797000000000001</c:v>
                </c:pt>
                <c:pt idx="110">
                  <c:v>12.265000000000001</c:v>
                </c:pt>
                <c:pt idx="111">
                  <c:v>11</c:v>
                </c:pt>
                <c:pt idx="112">
                  <c:v>10.972</c:v>
                </c:pt>
                <c:pt idx="113">
                  <c:v>11.093</c:v>
                </c:pt>
                <c:pt idx="114">
                  <c:v>10.896000000000001</c:v>
                </c:pt>
                <c:pt idx="115">
                  <c:v>10.66</c:v>
                </c:pt>
                <c:pt idx="116">
                  <c:v>10.815</c:v>
                </c:pt>
                <c:pt idx="117">
                  <c:v>11.327</c:v>
                </c:pt>
                <c:pt idx="118">
                  <c:v>11.199</c:v>
                </c:pt>
                <c:pt idx="119">
                  <c:v>10.9</c:v>
                </c:pt>
                <c:pt idx="120">
                  <c:v>10.077</c:v>
                </c:pt>
                <c:pt idx="121">
                  <c:v>10.377000000000001</c:v>
                </c:pt>
                <c:pt idx="122">
                  <c:v>9.8569999999999993</c:v>
                </c:pt>
                <c:pt idx="123">
                  <c:v>9.8789999999999996</c:v>
                </c:pt>
                <c:pt idx="124">
                  <c:v>10.093999999999999</c:v>
                </c:pt>
                <c:pt idx="125">
                  <c:v>9.8699999999999992</c:v>
                </c:pt>
                <c:pt idx="126">
                  <c:v>9.68</c:v>
                </c:pt>
                <c:pt idx="127">
                  <c:v>9.3849999999999998</c:v>
                </c:pt>
                <c:pt idx="128">
                  <c:v>9.4879999999999995</c:v>
                </c:pt>
                <c:pt idx="129">
                  <c:v>9.0359999999999996</c:v>
                </c:pt>
                <c:pt idx="130">
                  <c:v>8.76</c:v>
                </c:pt>
                <c:pt idx="131">
                  <c:v>8.9749999999999996</c:v>
                </c:pt>
                <c:pt idx="132">
                  <c:v>9.3529999999999998</c:v>
                </c:pt>
                <c:pt idx="133">
                  <c:v>9.3339999999999996</c:v>
                </c:pt>
                <c:pt idx="134">
                  <c:v>9.7769999999999992</c:v>
                </c:pt>
                <c:pt idx="135">
                  <c:v>9.7439999999999998</c:v>
                </c:pt>
                <c:pt idx="136">
                  <c:v>10.188000000000001</c:v>
                </c:pt>
                <c:pt idx="137">
                  <c:v>10.211</c:v>
                </c:pt>
                <c:pt idx="138">
                  <c:v>10.465</c:v>
                </c:pt>
                <c:pt idx="139">
                  <c:v>9.9250000000000007</c:v>
                </c:pt>
                <c:pt idx="140">
                  <c:v>10.194000000000001</c:v>
                </c:pt>
                <c:pt idx="141">
                  <c:v>9.6050000000000004</c:v>
                </c:pt>
                <c:pt idx="142">
                  <c:v>9.093</c:v>
                </c:pt>
                <c:pt idx="143">
                  <c:v>9.2690000000000001</c:v>
                </c:pt>
                <c:pt idx="144">
                  <c:v>9.9510000000000005</c:v>
                </c:pt>
                <c:pt idx="145">
                  <c:v>9.6820000000000004</c:v>
                </c:pt>
                <c:pt idx="146">
                  <c:v>9.64</c:v>
                </c:pt>
                <c:pt idx="147">
                  <c:v>9.3840000000000003</c:v>
                </c:pt>
                <c:pt idx="148">
                  <c:v>9.6</c:v>
                </c:pt>
                <c:pt idx="149">
                  <c:v>9.5329999999999995</c:v>
                </c:pt>
                <c:pt idx="150">
                  <c:v>9.6709999999999994</c:v>
                </c:pt>
                <c:pt idx="151">
                  <c:v>9.3670000000000009</c:v>
                </c:pt>
                <c:pt idx="152">
                  <c:v>9.5850000000000009</c:v>
                </c:pt>
                <c:pt idx="153">
                  <c:v>9.4600000000000009</c:v>
                </c:pt>
                <c:pt idx="154">
                  <c:v>9.5459999999999994</c:v>
                </c:pt>
                <c:pt idx="155">
                  <c:v>9.3529999999999998</c:v>
                </c:pt>
                <c:pt idx="156">
                  <c:v>9.4090000000000007</c:v>
                </c:pt>
                <c:pt idx="157">
                  <c:v>9.173</c:v>
                </c:pt>
                <c:pt idx="158">
                  <c:v>9.2129999999999992</c:v>
                </c:pt>
                <c:pt idx="159">
                  <c:v>8.9250000000000007</c:v>
                </c:pt>
                <c:pt idx="160">
                  <c:v>9.1609999999999996</c:v>
                </c:pt>
                <c:pt idx="161">
                  <c:v>9.3000000000000007</c:v>
                </c:pt>
                <c:pt idx="162">
                  <c:v>8.9960000000000004</c:v>
                </c:pt>
                <c:pt idx="163">
                  <c:v>8.7880000000000003</c:v>
                </c:pt>
                <c:pt idx="164">
                  <c:v>9.1370000000000005</c:v>
                </c:pt>
                <c:pt idx="165">
                  <c:v>9.109</c:v>
                </c:pt>
                <c:pt idx="166">
                  <c:v>8.9160000000000004</c:v>
                </c:pt>
                <c:pt idx="167">
                  <c:v>8.9130000000000003</c:v>
                </c:pt>
                <c:pt idx="168">
                  <c:v>8.9459999999999997</c:v>
                </c:pt>
                <c:pt idx="169">
                  <c:v>9.0779999999999994</c:v>
                </c:pt>
                <c:pt idx="170">
                  <c:v>9.2110000000000003</c:v>
                </c:pt>
                <c:pt idx="171">
                  <c:v>9.5470000000000006</c:v>
                </c:pt>
                <c:pt idx="172">
                  <c:v>9.5749999999999993</c:v>
                </c:pt>
                <c:pt idx="173">
                  <c:v>9.3379999999999992</c:v>
                </c:pt>
                <c:pt idx="174">
                  <c:v>9.7669999999999995</c:v>
                </c:pt>
                <c:pt idx="175">
                  <c:v>9.7560000000000002</c:v>
                </c:pt>
                <c:pt idx="176">
                  <c:v>9.6859999999999999</c:v>
                </c:pt>
                <c:pt idx="177">
                  <c:v>9.6890000000000001</c:v>
                </c:pt>
                <c:pt idx="178">
                  <c:v>9.5150000000000006</c:v>
                </c:pt>
                <c:pt idx="179">
                  <c:v>10.218</c:v>
                </c:pt>
                <c:pt idx="180">
                  <c:v>9.94</c:v>
                </c:pt>
                <c:pt idx="181">
                  <c:v>10.342000000000001</c:v>
                </c:pt>
                <c:pt idx="182">
                  <c:v>10.236000000000001</c:v>
                </c:pt>
                <c:pt idx="183">
                  <c:v>10.295</c:v>
                </c:pt>
                <c:pt idx="184">
                  <c:v>9.8889999999999993</c:v>
                </c:pt>
                <c:pt idx="185">
                  <c:v>9.4380000000000006</c:v>
                </c:pt>
                <c:pt idx="186">
                  <c:v>9.4640000000000004</c:v>
                </c:pt>
                <c:pt idx="187">
                  <c:v>8.9540000000000006</c:v>
                </c:pt>
                <c:pt idx="188">
                  <c:v>8.4990000000000006</c:v>
                </c:pt>
                <c:pt idx="189">
                  <c:v>9.0679999999999996</c:v>
                </c:pt>
                <c:pt idx="190">
                  <c:v>9.5449999999999999</c:v>
                </c:pt>
                <c:pt idx="191">
                  <c:v>9.0649999999999995</c:v>
                </c:pt>
                <c:pt idx="192">
                  <c:v>9.1890000000000001</c:v>
                </c:pt>
                <c:pt idx="193">
                  <c:v>9.266</c:v>
                </c:pt>
                <c:pt idx="194">
                  <c:v>8.8940000000000001</c:v>
                </c:pt>
                <c:pt idx="195">
                  <c:v>8.4179999999999993</c:v>
                </c:pt>
                <c:pt idx="196">
                  <c:v>8.3089999999999993</c:v>
                </c:pt>
                <c:pt idx="197">
                  <c:v>8.2080000000000002</c:v>
                </c:pt>
                <c:pt idx="198">
                  <c:v>8.1340000000000003</c:v>
                </c:pt>
                <c:pt idx="199">
                  <c:v>8.1989999999999998</c:v>
                </c:pt>
                <c:pt idx="200">
                  <c:v>8.2070000000000007</c:v>
                </c:pt>
                <c:pt idx="201">
                  <c:v>8.0679999999999996</c:v>
                </c:pt>
                <c:pt idx="202">
                  <c:v>7.7679999999999998</c:v>
                </c:pt>
                <c:pt idx="203">
                  <c:v>8.1259999999999994</c:v>
                </c:pt>
                <c:pt idx="204">
                  <c:v>7.9649999999999999</c:v>
                </c:pt>
                <c:pt idx="205">
                  <c:v>7.91</c:v>
                </c:pt>
                <c:pt idx="206">
                  <c:v>8.0790000000000006</c:v>
                </c:pt>
                <c:pt idx="207">
                  <c:v>7.9530000000000003</c:v>
                </c:pt>
                <c:pt idx="208">
                  <c:v>8.0609999999999999</c:v>
                </c:pt>
                <c:pt idx="209">
                  <c:v>7.6580000000000004</c:v>
                </c:pt>
                <c:pt idx="210">
                  <c:v>7.7690000000000001</c:v>
                </c:pt>
                <c:pt idx="211">
                  <c:v>7.6950000000000003</c:v>
                </c:pt>
                <c:pt idx="212">
                  <c:v>7.516</c:v>
                </c:pt>
                <c:pt idx="213">
                  <c:v>7.5039999999999996</c:v>
                </c:pt>
                <c:pt idx="214">
                  <c:v>7.3940000000000001</c:v>
                </c:pt>
                <c:pt idx="215">
                  <c:v>7.44</c:v>
                </c:pt>
                <c:pt idx="216">
                  <c:v>7.4249999999999998</c:v>
                </c:pt>
                <c:pt idx="217">
                  <c:v>7.5209999999999999</c:v>
                </c:pt>
                <c:pt idx="218">
                  <c:v>7.0759999999999996</c:v>
                </c:pt>
                <c:pt idx="219">
                  <c:v>7.3840000000000003</c:v>
                </c:pt>
                <c:pt idx="220">
                  <c:v>7.1390000000000002</c:v>
                </c:pt>
                <c:pt idx="221">
                  <c:v>7.1619999999999999</c:v>
                </c:pt>
                <c:pt idx="222">
                  <c:v>7.1420000000000003</c:v>
                </c:pt>
                <c:pt idx="223">
                  <c:v>7.2039999999999997</c:v>
                </c:pt>
                <c:pt idx="224">
                  <c:v>6.7590000000000003</c:v>
                </c:pt>
                <c:pt idx="225">
                  <c:v>6.7169999999999996</c:v>
                </c:pt>
                <c:pt idx="226">
                  <c:v>6.88</c:v>
                </c:pt>
                <c:pt idx="227">
                  <c:v>7.1079999999999997</c:v>
                </c:pt>
                <c:pt idx="228">
                  <c:v>7.1420000000000003</c:v>
                </c:pt>
                <c:pt idx="229">
                  <c:v>7.11</c:v>
                </c:pt>
                <c:pt idx="230">
                  <c:v>7.165</c:v>
                </c:pt>
                <c:pt idx="231">
                  <c:v>6.8019999999999996</c:v>
                </c:pt>
                <c:pt idx="232">
                  <c:v>6.7649999999999997</c:v>
                </c:pt>
                <c:pt idx="233">
                  <c:v>6.6070000000000002</c:v>
                </c:pt>
                <c:pt idx="234">
                  <c:v>6.6769999999999996</c:v>
                </c:pt>
                <c:pt idx="235">
                  <c:v>6.351</c:v>
                </c:pt>
                <c:pt idx="236">
                  <c:v>6.1559999999999997</c:v>
                </c:pt>
                <c:pt idx="237">
                  <c:v>6.3710000000000004</c:v>
                </c:pt>
                <c:pt idx="238">
                  <c:v>6.335</c:v>
                </c:pt>
                <c:pt idx="239">
                  <c:v>6.5419999999999998</c:v>
                </c:pt>
                <c:pt idx="240">
                  <c:v>6.6040000000000001</c:v>
                </c:pt>
                <c:pt idx="241">
                  <c:v>6.7080000000000002</c:v>
                </c:pt>
                <c:pt idx="242">
                  <c:v>6.3460000000000001</c:v>
                </c:pt>
                <c:pt idx="243">
                  <c:v>6.44</c:v>
                </c:pt>
                <c:pt idx="244">
                  <c:v>6.702</c:v>
                </c:pt>
                <c:pt idx="245">
                  <c:v>6.3730000000000002</c:v>
                </c:pt>
                <c:pt idx="246">
                  <c:v>6.3460000000000001</c:v>
                </c:pt>
                <c:pt idx="247">
                  <c:v>6.2939999999999996</c:v>
                </c:pt>
                <c:pt idx="248">
                  <c:v>6.3449999999999998</c:v>
                </c:pt>
                <c:pt idx="249">
                  <c:v>6.4169999999999998</c:v>
                </c:pt>
                <c:pt idx="250">
                  <c:v>6.3579999999999997</c:v>
                </c:pt>
                <c:pt idx="251">
                  <c:v>6.1989999999999998</c:v>
                </c:pt>
                <c:pt idx="252">
                  <c:v>6.6059999999999999</c:v>
                </c:pt>
                <c:pt idx="253">
                  <c:v>6.3760000000000003</c:v>
                </c:pt>
                <c:pt idx="254">
                  <c:v>6.2089999999999996</c:v>
                </c:pt>
                <c:pt idx="255">
                  <c:v>6.516</c:v>
                </c:pt>
                <c:pt idx="256">
                  <c:v>6.1580000000000004</c:v>
                </c:pt>
                <c:pt idx="257">
                  <c:v>6.468</c:v>
                </c:pt>
                <c:pt idx="258">
                  <c:v>6.681</c:v>
                </c:pt>
                <c:pt idx="259">
                  <c:v>6.6539999999999999</c:v>
                </c:pt>
                <c:pt idx="260">
                  <c:v>6.6</c:v>
                </c:pt>
                <c:pt idx="261">
                  <c:v>6.4560000000000004</c:v>
                </c:pt>
                <c:pt idx="262">
                  <c:v>6.4560000000000004</c:v>
                </c:pt>
                <c:pt idx="263">
                  <c:v>6.5739999999999998</c:v>
                </c:pt>
                <c:pt idx="264">
                  <c:v>6.508</c:v>
                </c:pt>
                <c:pt idx="265">
                  <c:v>6.4290000000000003</c:v>
                </c:pt>
                <c:pt idx="266">
                  <c:v>6.3540000000000001</c:v>
                </c:pt>
                <c:pt idx="267">
                  <c:v>6.4980000000000002</c:v>
                </c:pt>
                <c:pt idx="268">
                  <c:v>6.3890000000000002</c:v>
                </c:pt>
                <c:pt idx="269">
                  <c:v>6.3339999999999996</c:v>
                </c:pt>
                <c:pt idx="270">
                  <c:v>6.2750000000000004</c:v>
                </c:pt>
                <c:pt idx="271">
                  <c:v>6.3170000000000002</c:v>
                </c:pt>
                <c:pt idx="272">
                  <c:v>6.2450000000000001</c:v>
                </c:pt>
                <c:pt idx="273">
                  <c:v>6.5279999999999996</c:v>
                </c:pt>
                <c:pt idx="274">
                  <c:v>6.4329999999999998</c:v>
                </c:pt>
                <c:pt idx="275">
                  <c:v>6.4790000000000001</c:v>
                </c:pt>
                <c:pt idx="276">
                  <c:v>6.5049999999999999</c:v>
                </c:pt>
                <c:pt idx="277">
                  <c:v>6.5529999999999999</c:v>
                </c:pt>
                <c:pt idx="278">
                  <c:v>6.4409999999999998</c:v>
                </c:pt>
                <c:pt idx="279">
                  <c:v>6.399</c:v>
                </c:pt>
                <c:pt idx="280">
                  <c:v>6.5469999999999997</c:v>
                </c:pt>
                <c:pt idx="281">
                  <c:v>6.2910000000000004</c:v>
                </c:pt>
                <c:pt idx="282">
                  <c:v>6.2770000000000001</c:v>
                </c:pt>
                <c:pt idx="283">
                  <c:v>6.7329999999999997</c:v>
                </c:pt>
                <c:pt idx="284">
                  <c:v>6.375</c:v>
                </c:pt>
                <c:pt idx="285">
                  <c:v>6.4249999999999998</c:v>
                </c:pt>
                <c:pt idx="286">
                  <c:v>6.37</c:v>
                </c:pt>
                <c:pt idx="287">
                  <c:v>6.2709999999999999</c:v>
                </c:pt>
                <c:pt idx="288">
                  <c:v>6.234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041408"/>
        <c:axId val="203039872"/>
      </c:scatterChart>
      <c:valAx>
        <c:axId val="203020160"/>
        <c:scaling>
          <c:orientation val="minMax"/>
          <c:max val="43014.333330000001"/>
          <c:min val="43013.333330000001"/>
        </c:scaling>
        <c:delete val="0"/>
        <c:axPos val="b"/>
        <c:numFmt formatCode="h:mm;@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de-DE"/>
          </a:p>
        </c:txPr>
        <c:crossAx val="203021696"/>
        <c:crosses val="autoZero"/>
        <c:crossBetween val="midCat"/>
        <c:majorUnit val="0.25"/>
      </c:valAx>
      <c:valAx>
        <c:axId val="203021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de-DE"/>
          </a:p>
        </c:txPr>
        <c:crossAx val="203020160"/>
        <c:crosses val="autoZero"/>
        <c:crossBetween val="midCat"/>
      </c:valAx>
      <c:valAx>
        <c:axId val="2030398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de-DE"/>
          </a:p>
        </c:txPr>
        <c:crossAx val="203041408"/>
        <c:crosses val="max"/>
        <c:crossBetween val="midCat"/>
      </c:valAx>
      <c:valAx>
        <c:axId val="203041408"/>
        <c:scaling>
          <c:orientation val="minMax"/>
        </c:scaling>
        <c:delete val="1"/>
        <c:axPos val="b"/>
        <c:numFmt formatCode="yyyy/mm/dd\ hh:mm:ss" sourceLinked="1"/>
        <c:majorTickMark val="out"/>
        <c:minorTickMark val="none"/>
        <c:tickLblPos val="nextTo"/>
        <c:crossAx val="203039872"/>
        <c:crosses val="autoZero"/>
        <c:crossBetween val="midCat"/>
      </c:valAx>
      <c:spPr>
        <a:ln w="28575"/>
      </c:spPr>
    </c:plotArea>
    <c:plotVisOnly val="1"/>
    <c:dispBlanksAs val="gap"/>
    <c:showDLblsOverMax val="0"/>
  </c:chart>
  <c:spPr>
    <a:ln w="25400"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0.1267</cdr:x>
      <cdr:y>0.09492</cdr:y>
    </cdr:from>
    <cdr:to>
      <cdr:x>0.34658</cdr:x>
      <cdr:y>0.43378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26898" y="256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dirty="0" smtClean="0"/>
            <a:t>Müggelsee - </a:t>
          </a:r>
          <a:r>
            <a:rPr lang="de-DE" sz="2000" dirty="0" err="1" smtClean="0"/>
            <a:t>summer</a:t>
          </a:r>
          <a:endParaRPr lang="de-DE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0.23532</cdr:x>
      <cdr:y>0.13292</cdr:y>
    </cdr:from>
    <cdr:to>
      <cdr:x>0.39265</cdr:x>
      <cdr:y>0.43051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67722" y="4084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0.32162</cdr:x>
      <cdr:y>0.77385</cdr:y>
    </cdr:from>
    <cdr:to>
      <cdr:x>0.36976</cdr:x>
      <cdr:y>0.77385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452303" y="3650521"/>
          <a:ext cx="367097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0.59553</cdr:x>
      <cdr:y>0.77385</cdr:y>
    </cdr:from>
    <cdr:to>
      <cdr:x>0.64367</cdr:x>
      <cdr:y>0.77385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540851" y="3650521"/>
          <a:ext cx="367097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0.37476</cdr:x>
      <cdr:y>0.74155</cdr:y>
    </cdr:from>
    <cdr:to>
      <cdr:x>0.60461</cdr:x>
      <cdr:y>0.82231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00" y="3498121"/>
          <a:ext cx="1752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dirty="0" smtClean="0"/>
            <a:t>Wind speed</a:t>
          </a:r>
          <a:endParaRPr lang="de-DE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83D7C4-1061-47A2-929F-FDCD96A73C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918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0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12002D-9CFE-445B-8D3F-E8D12BBBD5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8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610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Projections of intermittent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ice cover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Dark blue: 14800 lakes that are currently estimated to experience intermittent winter ice cover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Light blue: Lakes forecasted to experience intermittent winter ice – with an air temp increase of 1.5°C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Dark green: Lakes forecasted to experience intermittent winter ice – with an air temp increase of 3.2°C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Light green: Lakes forecasted to experience intermittent winter ice – with an air temp increase of4.5 °C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Very low resistance- but high resilience?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Internal reinforcement of a state?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Essential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lake variables, their responses to CC and how they interact with one another.</a:t>
            </a:r>
          </a:p>
          <a:p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Decreasing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ice,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rising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WT and altered lake mixing will influence evaporation rates- with subsequent changes in water levels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extent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de-DE" sz="1200" kern="1200" baseline="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Climate induced changes in these key physical variables will influence lake productivity and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consequerntly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ES</a:t>
            </a:r>
          </a:p>
          <a:p>
            <a:endParaRPr lang="de-DE" sz="1200" kern="1200" baseline="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Put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those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changes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in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context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ecosystem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resistance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resilience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de-DE" sz="1200" kern="1200" baseline="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Are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there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clear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irreversable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regime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shifts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? Lake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physics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cannot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be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resilient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in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long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term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…..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Clear regime shifts- which are – however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reversable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- if climate changes again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Lake mixing regime changes due to projected twenty first century climate change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A: simulated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chnges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in lake mixing regimes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between 1985-2005 and 2080-2100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B: projections using a lake model forced with low RCP 2.6 greenhouse gas concentration scenario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C: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projections using a lake model forced with low RCP 2.6 greenhouse gas concentration scenario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A wide spread decrease in winter ice cover and an increase in LSWT will modify lake mixing regimes , typically shifting lakes to the right along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polymictic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-dimictic-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monomictic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oligomictic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- meromictic continuum.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As lakes mix less frequently in response to climate change, some of the most common anticipated mixing regime changes include a shift from dimictic to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monomictic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and from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monomictitic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pitchFamily="-102" charset="0"/>
                <a:cs typeface="Arial" charset="0"/>
              </a:rPr>
              <a:t> to meromictic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28663"/>
            <a:ext cx="4857750" cy="3643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to start chipping away at this uncertainty, here we investigate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 of these potential responses.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Warming may require some lake organisms to shift their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phenologies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their depth distributions to track their thermal habitat as lakes warm.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7892-DE8B-4E43-A666-AAA937CBC2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93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Arial" pitchFamily="-102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002D-9CFE-445B-8D3F-E8D12BBBD509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6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381002" y="6477007"/>
            <a:ext cx="7071321" cy="1588"/>
          </a:xfrm>
          <a:prstGeom prst="line">
            <a:avLst/>
          </a:prstGeom>
          <a:ln w="12700" cap="flat" cmpd="sng" algn="ctr">
            <a:solidFill>
              <a:srgbClr val="5CA5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2" y="404670"/>
            <a:ext cx="8310564" cy="806004"/>
          </a:xfrm>
        </p:spPr>
        <p:txBody>
          <a:bodyPr/>
          <a:lstStyle>
            <a:lvl1pPr algn="l">
              <a:defRPr sz="3200" b="1">
                <a:solidFill>
                  <a:srgbClr val="215AAD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2" y="1600201"/>
            <a:ext cx="8305801" cy="4525963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pic>
        <p:nvPicPr>
          <p:cNvPr id="7" name="Bild 3" descr="Claim_EN_gruen_1Z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597353"/>
            <a:ext cx="2362201" cy="1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4" descr="IGB_Logo_typoSansEN_2014_4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7" y="5951999"/>
            <a:ext cx="1171164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359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welleBlau0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b="15344"/>
          <a:stretch>
            <a:fillRect/>
          </a:stretch>
        </p:blipFill>
        <p:spPr bwMode="auto">
          <a:xfrm>
            <a:off x="3" y="838200"/>
            <a:ext cx="922020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9456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381002" y="6477000"/>
            <a:ext cx="7071321" cy="0"/>
          </a:xfrm>
          <a:prstGeom prst="line">
            <a:avLst/>
          </a:prstGeom>
          <a:ln w="12700" cap="flat" cmpd="sng" algn="ctr">
            <a:solidFill>
              <a:srgbClr val="5CA5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81002" y="404670"/>
            <a:ext cx="8310564" cy="806004"/>
          </a:xfrm>
        </p:spPr>
        <p:txBody>
          <a:bodyPr/>
          <a:lstStyle>
            <a:lvl1pPr algn="l">
              <a:defRPr sz="3200" b="1">
                <a:solidFill>
                  <a:srgbClr val="215AAD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81002" y="1600201"/>
            <a:ext cx="8305801" cy="4525963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pic>
        <p:nvPicPr>
          <p:cNvPr id="9" name="Bild 3" descr="Claim_EN_gruen_1Z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597353"/>
            <a:ext cx="2362201" cy="1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4" descr="IGB_Logo_typoSansEN_2014_4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7" y="5951999"/>
            <a:ext cx="1171164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1357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7AA453-20A4-4D5B-A2AD-13FEE246083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9BD1A1-E7A5-46AB-BFCA-DBC40CCE60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8" descr="IGB_Logo_typoSansEN_2014_4c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8194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-1230313" y="3733800"/>
            <a:ext cx="34559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de-DE" sz="4400" b="1">
              <a:solidFill>
                <a:srgbClr val="5CA533"/>
              </a:solidFill>
              <a:latin typeface="Calibri" pitchFamily="-102" charset="0"/>
              <a:ea typeface="MS Mincho" pitchFamily="49" charset="-128"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3707904" y="3861048"/>
            <a:ext cx="5328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chemeClr val="bg1"/>
                </a:solidFill>
              </a:rPr>
              <a:t>Seen im </a:t>
            </a:r>
            <a:r>
              <a:rPr lang="de-DE" sz="3600" dirty="0" smtClean="0">
                <a:solidFill>
                  <a:schemeClr val="bg1"/>
                </a:solidFill>
              </a:rPr>
              <a:t>Klimawandel</a:t>
            </a:r>
            <a:endParaRPr lang="de-DE" altLang="de-DE" sz="2000" b="1" dirty="0">
              <a:solidFill>
                <a:schemeClr val="bg1"/>
              </a:solidFill>
              <a:latin typeface="Calibri" pitchFamily="-10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721496"/>
            <a:ext cx="2552700" cy="169843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Picture 1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539552" y="4572335"/>
            <a:ext cx="2552700" cy="169843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Picture 2</a:t>
            </a:r>
            <a:endParaRPr lang="de-DE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24464" y="2636912"/>
            <a:ext cx="2839694" cy="1783023"/>
            <a:chOff x="-942" y="1793"/>
            <a:chExt cx="1283" cy="71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42" y="1793"/>
              <a:ext cx="1270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-510" y="1873"/>
              <a:ext cx="85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Müggelsee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51920" y="5661248"/>
            <a:ext cx="2767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 smtClean="0">
                <a:solidFill>
                  <a:srgbClr val="94D811"/>
                </a:solidFill>
                <a:latin typeface="Calibri" pitchFamily="34" charset="0"/>
                <a:ea typeface="ＭＳ Ｐゴシック" pitchFamily="34" charset="-128"/>
              </a:rPr>
              <a:t>Rita Adrian</a:t>
            </a:r>
          </a:p>
          <a:p>
            <a:endParaRPr lang="de-DE" altLang="de-DE" sz="1200" b="1" dirty="0" smtClean="0">
              <a:solidFill>
                <a:srgbClr val="94D811"/>
              </a:solidFill>
              <a:latin typeface="Calibri" pitchFamily="34" charset="0"/>
              <a:ea typeface="ＭＳ Ｐゴシック" pitchFamily="34" charset="-128"/>
            </a:endParaRPr>
          </a:p>
          <a:p>
            <a:r>
              <a:rPr lang="de-DE" altLang="de-DE" sz="1400" dirty="0">
                <a:solidFill>
                  <a:schemeClr val="bg1"/>
                </a:solidFill>
                <a:latin typeface="Calibri" pitchFamily="-102" charset="0"/>
                <a:ea typeface="ＭＳ Ｐゴシック" pitchFamily="34" charset="-128"/>
              </a:rPr>
              <a:t>Department of Ecosystem </a:t>
            </a:r>
            <a:r>
              <a:rPr lang="de-DE" altLang="de-DE" sz="1400" dirty="0" smtClean="0">
                <a:solidFill>
                  <a:schemeClr val="bg1"/>
                </a:solidFill>
                <a:latin typeface="Calibri" pitchFamily="-102" charset="0"/>
                <a:ea typeface="ＭＳ Ｐゴシック" pitchFamily="34" charset="-128"/>
              </a:rPr>
              <a:t>Research</a:t>
            </a:r>
            <a:endParaRPr lang="de-DE" altLang="de-DE" sz="1400" dirty="0">
              <a:solidFill>
                <a:schemeClr val="bg1"/>
              </a:solidFill>
              <a:latin typeface="Calibri" pitchFamily="-102" charset="0"/>
              <a:ea typeface="ＭＳ Ｐゴシック" pitchFamily="34" charset="-128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7" y="4521626"/>
            <a:ext cx="2853608" cy="210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79512" y="134034"/>
            <a:ext cx="10710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215AAD"/>
                </a:solidFill>
              </a:rPr>
              <a:t>Online Seminar zum Weltwassertag 2021 </a:t>
            </a:r>
          </a:p>
          <a:p>
            <a:r>
              <a:rPr lang="de-DE" sz="1400" dirty="0">
                <a:solidFill>
                  <a:srgbClr val="215AAD"/>
                </a:solidFill>
              </a:rPr>
              <a:t>Gewässer, Seen und Feuchtgebiete im </a:t>
            </a:r>
            <a:r>
              <a:rPr lang="de-DE" sz="1400" dirty="0" smtClean="0">
                <a:solidFill>
                  <a:srgbClr val="215AAD"/>
                </a:solidFill>
              </a:rPr>
              <a:t> Klimastress </a:t>
            </a:r>
            <a:r>
              <a:rPr lang="de-DE" sz="1400" dirty="0">
                <a:solidFill>
                  <a:srgbClr val="215AAD"/>
                </a:solidFill>
              </a:rPr>
              <a:t>– </a:t>
            </a:r>
            <a:endParaRPr lang="de-DE" sz="1400" dirty="0" smtClean="0">
              <a:solidFill>
                <a:srgbClr val="215AAD"/>
              </a:solidFill>
            </a:endParaRPr>
          </a:p>
          <a:p>
            <a:r>
              <a:rPr lang="de-DE" sz="1400" dirty="0" smtClean="0">
                <a:solidFill>
                  <a:srgbClr val="215AAD"/>
                </a:solidFill>
              </a:rPr>
              <a:t>Forschung </a:t>
            </a:r>
            <a:r>
              <a:rPr lang="de-DE" sz="1400" dirty="0">
                <a:solidFill>
                  <a:srgbClr val="215AAD"/>
                </a:solidFill>
              </a:rPr>
              <a:t>und Fallstudien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43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664879" y="1196752"/>
            <a:ext cx="8126451" cy="390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215AAD"/>
                </a:solidFill>
              </a:rPr>
              <a:t>Thermal </a:t>
            </a:r>
            <a:r>
              <a:rPr lang="de-DE" sz="2800" b="1" dirty="0" err="1" smtClean="0">
                <a:solidFill>
                  <a:srgbClr val="215AAD"/>
                </a:solidFill>
              </a:rPr>
              <a:t>habitat</a:t>
            </a:r>
            <a:r>
              <a:rPr lang="de-DE" sz="2800" b="1" dirty="0" smtClean="0">
                <a:solidFill>
                  <a:srgbClr val="215AAD"/>
                </a:solidFill>
              </a:rPr>
              <a:t> </a:t>
            </a:r>
            <a:r>
              <a:rPr lang="de-DE" sz="2800" b="1" dirty="0" err="1" smtClean="0">
                <a:solidFill>
                  <a:srgbClr val="215AAD"/>
                </a:solidFill>
              </a:rPr>
              <a:t>changes</a:t>
            </a:r>
            <a:r>
              <a:rPr lang="de-DE" sz="2800" b="1" dirty="0" smtClean="0">
                <a:solidFill>
                  <a:srgbClr val="215AAD"/>
                </a:solidFill>
              </a:rPr>
              <a:t> in 139 </a:t>
            </a:r>
            <a:r>
              <a:rPr lang="de-DE" sz="2800" b="1" dirty="0" err="1" smtClean="0">
                <a:solidFill>
                  <a:srgbClr val="215AAD"/>
                </a:solidFill>
              </a:rPr>
              <a:t>lakes</a:t>
            </a:r>
            <a:r>
              <a:rPr lang="de-DE" sz="2800" b="1" dirty="0" smtClean="0">
                <a:solidFill>
                  <a:srgbClr val="215AAD"/>
                </a:solidFill>
              </a:rPr>
              <a:t> </a:t>
            </a:r>
            <a:r>
              <a:rPr lang="de-DE" sz="2800" b="1" dirty="0" err="1" smtClean="0">
                <a:solidFill>
                  <a:srgbClr val="215AAD"/>
                </a:solidFill>
              </a:rPr>
              <a:t>globally</a:t>
            </a:r>
            <a:endParaRPr lang="de-DE" sz="2800" b="1" dirty="0" smtClean="0">
              <a:solidFill>
                <a:srgbClr val="215AAD"/>
              </a:solidFill>
            </a:endParaRPr>
          </a:p>
          <a:p>
            <a:pPr algn="ctr"/>
            <a:r>
              <a:rPr lang="de-DE" sz="2800" dirty="0" smtClean="0">
                <a:solidFill>
                  <a:srgbClr val="215AAD"/>
                </a:solidFill>
              </a:rPr>
              <a:t>1978–1995 versus 1996-2013 </a:t>
            </a:r>
          </a:p>
          <a:p>
            <a:endParaRPr lang="de-DE" sz="3200" dirty="0" smtClean="0">
              <a:solidFill>
                <a:srgbClr val="215AAD"/>
              </a:solidFill>
            </a:endParaRPr>
          </a:p>
          <a:p>
            <a:endParaRPr lang="de-DE" sz="3200" dirty="0">
              <a:solidFill>
                <a:srgbClr val="215AAD"/>
              </a:solidFill>
            </a:endParaRPr>
          </a:p>
          <a:p>
            <a:r>
              <a:rPr lang="de-DE" sz="3200" b="1" dirty="0" smtClean="0">
                <a:solidFill>
                  <a:srgbClr val="215AAD"/>
                </a:solidFill>
              </a:rPr>
              <a:t>Average: </a:t>
            </a:r>
            <a:r>
              <a:rPr lang="de-DE" sz="3200" dirty="0" smtClean="0">
                <a:solidFill>
                  <a:srgbClr val="215AAD"/>
                </a:solidFill>
              </a:rPr>
              <a:t>6 % non-overlap</a:t>
            </a:r>
          </a:p>
          <a:p>
            <a:endParaRPr lang="de-DE" sz="3200" dirty="0" smtClean="0">
              <a:solidFill>
                <a:srgbClr val="215AAD"/>
              </a:solidFill>
            </a:endParaRPr>
          </a:p>
          <a:p>
            <a:r>
              <a:rPr lang="de-DE" sz="3200" b="1" dirty="0" err="1" smtClean="0">
                <a:solidFill>
                  <a:srgbClr val="215AAD"/>
                </a:solidFill>
              </a:rPr>
              <a:t>Restricted</a:t>
            </a:r>
            <a:r>
              <a:rPr lang="de-DE" sz="3200" b="1" dirty="0" smtClean="0">
                <a:solidFill>
                  <a:srgbClr val="215AAD"/>
                </a:solidFill>
              </a:rPr>
              <a:t> </a:t>
            </a:r>
            <a:r>
              <a:rPr lang="de-DE" sz="3200" b="1" dirty="0" err="1" smtClean="0">
                <a:solidFill>
                  <a:srgbClr val="215AAD"/>
                </a:solidFill>
              </a:rPr>
              <a:t>by</a:t>
            </a:r>
            <a:r>
              <a:rPr lang="de-DE" sz="3200" b="1" dirty="0" smtClean="0">
                <a:solidFill>
                  <a:srgbClr val="215AAD"/>
                </a:solidFill>
              </a:rPr>
              <a:t> </a:t>
            </a:r>
            <a:r>
              <a:rPr lang="de-DE" sz="3200" b="1" dirty="0" err="1" smtClean="0">
                <a:solidFill>
                  <a:srgbClr val="215AAD"/>
                </a:solidFill>
              </a:rPr>
              <a:t>season</a:t>
            </a:r>
            <a:r>
              <a:rPr lang="de-DE" sz="3200" b="1" dirty="0" smtClean="0">
                <a:solidFill>
                  <a:srgbClr val="215AAD"/>
                </a:solidFill>
              </a:rPr>
              <a:t> </a:t>
            </a:r>
            <a:r>
              <a:rPr lang="de-DE" sz="3200" b="1" dirty="0" err="1" smtClean="0">
                <a:solidFill>
                  <a:srgbClr val="215AAD"/>
                </a:solidFill>
              </a:rPr>
              <a:t>and</a:t>
            </a:r>
            <a:r>
              <a:rPr lang="de-DE" sz="3200" b="1" dirty="0" smtClean="0">
                <a:solidFill>
                  <a:srgbClr val="215AAD"/>
                </a:solidFill>
              </a:rPr>
              <a:t> </a:t>
            </a:r>
            <a:r>
              <a:rPr lang="de-DE" sz="3200" b="1" dirty="0" err="1" smtClean="0">
                <a:solidFill>
                  <a:srgbClr val="215AAD"/>
                </a:solidFill>
              </a:rPr>
              <a:t>depth</a:t>
            </a:r>
            <a:r>
              <a:rPr lang="de-DE" sz="3200" dirty="0" smtClean="0">
                <a:solidFill>
                  <a:srgbClr val="215AAD"/>
                </a:solidFill>
              </a:rPr>
              <a:t>:</a:t>
            </a:r>
          </a:p>
          <a:p>
            <a:r>
              <a:rPr lang="de-DE" sz="3200" dirty="0" smtClean="0">
                <a:solidFill>
                  <a:srgbClr val="215AAD"/>
                </a:solidFill>
              </a:rPr>
              <a:t> 19 % non-overlap</a:t>
            </a:r>
            <a:endParaRPr lang="de-DE" sz="3200" dirty="0">
              <a:solidFill>
                <a:srgbClr val="215AAD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827584" y="5229200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Kraemer et al., in press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92859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524209" y="198454"/>
            <a:ext cx="58795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215A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Freshwater / </a:t>
            </a:r>
          </a:p>
          <a:p>
            <a:pPr algn="ctr"/>
            <a:r>
              <a:rPr lang="de-DE" sz="3200" b="1" dirty="0" smtClean="0">
                <a:solidFill>
                  <a:srgbClr val="215A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feedsbacks to the climate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6154459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Adrian &amp; Kraemer 2020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23528" y="1477104"/>
            <a:ext cx="8640960" cy="4677355"/>
            <a:chOff x="611560" y="950528"/>
            <a:chExt cx="8424937" cy="489157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11560" y="1124745"/>
              <a:ext cx="8424937" cy="4717354"/>
              <a:chOff x="611560" y="1159920"/>
              <a:chExt cx="8424936" cy="4717352"/>
            </a:xfrm>
          </p:grpSpPr>
          <p:pic>
            <p:nvPicPr>
              <p:cNvPr id="3" name="image1.png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611560" y="1268760"/>
                <a:ext cx="7776864" cy="4608512"/>
              </a:xfrm>
              <a:prstGeom prst="rect">
                <a:avLst/>
              </a:prstGeom>
              <a:ln/>
            </p:spPr>
          </p:pic>
          <p:sp>
            <p:nvSpPr>
              <p:cNvPr id="10" name="Rechteck 9"/>
              <p:cNvSpPr/>
              <p:nvPr/>
            </p:nvSpPr>
            <p:spPr>
              <a:xfrm>
                <a:off x="1750743" y="1159920"/>
                <a:ext cx="3807704" cy="436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5804856" y="1268760"/>
                <a:ext cx="3231640" cy="436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" name="Textfeld 6"/>
            <p:cNvSpPr txBox="1"/>
            <p:nvPr/>
          </p:nvSpPr>
          <p:spPr>
            <a:xfrm>
              <a:off x="1483105" y="950528"/>
              <a:ext cx="2280625" cy="386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/ current state</a:t>
              </a:r>
              <a:endParaRPr lang="de-DE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886302" y="950528"/>
              <a:ext cx="2080570" cy="386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CC </a:t>
              </a:r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affected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state</a:t>
              </a:r>
              <a:endParaRPr lang="de-DE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940152" y="950528"/>
              <a:ext cx="2643224" cy="675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Impact </a:t>
              </a:r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extremes</a:t>
              </a:r>
            </a:p>
            <a:p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Storms           </a:t>
              </a:r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Droughts</a:t>
              </a:r>
              <a:endParaRPr lang="de-DE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422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21814"/>
            <a:ext cx="3170746" cy="209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60294"/>
              </p:ext>
            </p:extLst>
          </p:nvPr>
        </p:nvGraphicFramePr>
        <p:xfrm>
          <a:off x="685800" y="1607279"/>
          <a:ext cx="7624891" cy="471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054333" y="2855366"/>
            <a:ext cx="2784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Wind speed [m/s]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328594" y="2638474"/>
            <a:ext cx="249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Turbidity  [NTU]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15567" y="6320135"/>
            <a:ext cx="2850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October 5th. 2017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73089"/>
            <a:ext cx="7719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215AAD"/>
                </a:solidFill>
              </a:rPr>
              <a:t>Orcan</a:t>
            </a:r>
            <a:r>
              <a:rPr lang="en-US" sz="4000" b="1" dirty="0" smtClean="0">
                <a:solidFill>
                  <a:srgbClr val="215AAD"/>
                </a:solidFill>
              </a:rPr>
              <a:t>  </a:t>
            </a:r>
            <a:r>
              <a:rPr lang="en-US" sz="3600" b="1" dirty="0" smtClean="0">
                <a:solidFill>
                  <a:srgbClr val="215AAD"/>
                </a:solidFill>
              </a:rPr>
              <a:t>XAVIER at Lake </a:t>
            </a:r>
            <a:r>
              <a:rPr lang="en-US" sz="3600" b="1" dirty="0" err="1" smtClean="0">
                <a:solidFill>
                  <a:srgbClr val="215AAD"/>
                </a:solidFill>
              </a:rPr>
              <a:t>Müggelsee</a:t>
            </a:r>
            <a:endParaRPr lang="en-US" sz="4000" b="1" dirty="0" smtClean="0">
              <a:solidFill>
                <a:srgbClr val="215AA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5117068"/>
            <a:ext cx="110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Turbidity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224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68752" cy="576064"/>
          </a:xfrm>
        </p:spPr>
        <p:txBody>
          <a:bodyPr/>
          <a:lstStyle/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consequences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9582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43608" y="6208558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Adrian &amp; </a:t>
            </a:r>
            <a:r>
              <a:rPr lang="de-DE" sz="1100" dirty="0" err="1" smtClean="0"/>
              <a:t>Shatwell</a:t>
            </a:r>
            <a:r>
              <a:rPr lang="de-DE" sz="1100" dirty="0" smtClean="0"/>
              <a:t> 2018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64200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68752" cy="576064"/>
          </a:xfrm>
        </p:spPr>
        <p:txBody>
          <a:bodyPr/>
          <a:lstStyle/>
          <a:p>
            <a:r>
              <a:rPr lang="de-DE" sz="3600" dirty="0" smtClean="0"/>
              <a:t>Lakes in a changing climate</a:t>
            </a:r>
            <a:endParaRPr lang="de-DE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42" y="849516"/>
            <a:ext cx="5133046" cy="558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031190"/>
            <a:ext cx="1563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Woolway et al.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2467055"/>
            <a:ext cx="1765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Erhöhte</a:t>
            </a:r>
          </a:p>
          <a:p>
            <a:r>
              <a:rPr lang="de-DE" sz="2000" dirty="0" smtClean="0"/>
              <a:t>Wasser-</a:t>
            </a:r>
          </a:p>
          <a:p>
            <a:r>
              <a:rPr lang="de-DE" sz="2000" dirty="0" smtClean="0"/>
              <a:t>Temperaturen</a:t>
            </a:r>
            <a:endParaRPr lang="de-D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0479" y="2620943"/>
            <a:ext cx="188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Verlust von Eis</a:t>
            </a:r>
            <a:endParaRPr lang="de-D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4401" y="378904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Veränderung</a:t>
            </a:r>
          </a:p>
          <a:p>
            <a:r>
              <a:rPr lang="de-DE" sz="2000" dirty="0" smtClean="0"/>
              <a:t>Thermisches </a:t>
            </a:r>
          </a:p>
          <a:p>
            <a:r>
              <a:rPr lang="de-DE" sz="2000" dirty="0" smtClean="0"/>
              <a:t>Regime</a:t>
            </a:r>
            <a:endParaRPr lang="de-D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3005" y="5238676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Ökologie</a:t>
            </a:r>
            <a:endParaRPr lang="de-D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3047" y="5977891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Dienstleistungen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95007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205" y="111125"/>
            <a:ext cx="8568952" cy="833599"/>
          </a:xfrm>
        </p:spPr>
        <p:txBody>
          <a:bodyPr/>
          <a:lstStyle/>
          <a:p>
            <a:r>
              <a:rPr lang="de-DE" dirty="0" smtClean="0"/>
              <a:t>Global lake surface water temperature trends</a:t>
            </a:r>
            <a:endParaRPr lang="de-DE" dirty="0"/>
          </a:p>
        </p:txBody>
      </p:sp>
      <p:sp>
        <p:nvSpPr>
          <p:cNvPr id="5" name="AutoShape 4" descr="https://webmail.igb-berlin.de/webapp/index.php?load=download_attachment&amp;attachCid=E2513C86-34EF-4894-8335-3CB566F38CC3@fritz.box&amp;store=0000000038a1bb1005e5101aa1bb08002b2a56c200007a617261666136636c69656e742e646c6c000000000010e40cabe8864b549f83d44aa07e2836010000000100000054d3144d69c94d65afeda5b3737da93370736575646f3a2f2f7563736d61696c303100&amp;entryid=0000000010e40cabe8864b549f83d44aa07e28360100000005000000464f91a61b054856a2f473588c19805200000000&amp;contentDispositionType=inline"/>
          <p:cNvSpPr>
            <a:spLocks noChangeAspect="1" noChangeArrowheads="1"/>
          </p:cNvSpPr>
          <p:nvPr/>
        </p:nvSpPr>
        <p:spPr bwMode="auto">
          <a:xfrm>
            <a:off x="155575" y="-2598738"/>
            <a:ext cx="76009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https://webmail.igb-berlin.de/webapp/index.php?load=download_attachment&amp;attachCid=E2513C86-34EF-4894-8335-3CB566F38CC3@fritz.box&amp;store=0000000038a1bb1005e5101aa1bb08002b2a56c200007a617261666136636c69656e742e646c6c000000000010e40cabe8864b549f83d44aa07e2836010000000100000054d3144d69c94d65afeda5b3737da93370736575646f3a2f2f7563736d61696c303100&amp;entryid=0000000010e40cabe8864b549f83d44aa07e28360100000005000000464f91a61b054856a2f473588c19805200000000&amp;contentDispositionType=inline"/>
          <p:cNvSpPr>
            <a:spLocks noChangeAspect="1" noChangeArrowheads="1"/>
          </p:cNvSpPr>
          <p:nvPr/>
        </p:nvSpPr>
        <p:spPr bwMode="auto">
          <a:xfrm>
            <a:off x="460375" y="-2293938"/>
            <a:ext cx="76009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3087860" y="6499056"/>
            <a:ext cx="35525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Data source: O‘Reilly et al. 2015, </a:t>
            </a:r>
            <a:r>
              <a:rPr lang="de-DE" sz="1100" dirty="0" err="1" smtClean="0"/>
              <a:t>Woolway</a:t>
            </a:r>
            <a:r>
              <a:rPr lang="de-DE" sz="1100" dirty="0" smtClean="0"/>
              <a:t> et al. 2020</a:t>
            </a:r>
            <a:endParaRPr lang="de-DE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959432" y="1260049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215AAD"/>
                </a:solidFill>
              </a:rPr>
              <a:t>0.34°C / Decade: 1985 - 2009</a:t>
            </a:r>
            <a:endParaRPr lang="de-DE" sz="3200" dirty="0">
              <a:solidFill>
                <a:srgbClr val="215AAD"/>
              </a:solidFill>
            </a:endParaRPr>
          </a:p>
        </p:txBody>
      </p:sp>
      <p:sp>
        <p:nvSpPr>
          <p:cNvPr id="15" name="AutoShape 2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AutoShape 4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6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AutoShape 8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155575" y="-2354263"/>
            <a:ext cx="12192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1102728" y="1825198"/>
            <a:ext cx="6873701" cy="4340106"/>
            <a:chOff x="1187624" y="1033110"/>
            <a:chExt cx="6873701" cy="434010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48"/>
            <a:stretch/>
          </p:blipFill>
          <p:spPr bwMode="auto">
            <a:xfrm>
              <a:off x="1346371" y="1033110"/>
              <a:ext cx="6714954" cy="434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187624" y="1033110"/>
              <a:ext cx="360040" cy="37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15058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205" y="111125"/>
            <a:ext cx="8568952" cy="833599"/>
          </a:xfrm>
        </p:spPr>
        <p:txBody>
          <a:bodyPr/>
          <a:lstStyle/>
          <a:p>
            <a:pPr algn="ctr"/>
            <a:r>
              <a:rPr lang="de-DE" dirty="0" smtClean="0"/>
              <a:t>Global versus local lake surface water temperature trends</a:t>
            </a:r>
            <a:endParaRPr lang="de-DE" dirty="0"/>
          </a:p>
        </p:txBody>
      </p:sp>
      <p:sp>
        <p:nvSpPr>
          <p:cNvPr id="5" name="AutoShape 4" descr="https://webmail.igb-berlin.de/webapp/index.php?load=download_attachment&amp;attachCid=E2513C86-34EF-4894-8335-3CB566F38CC3@fritz.box&amp;store=0000000038a1bb1005e5101aa1bb08002b2a56c200007a617261666136636c69656e742e646c6c000000000010e40cabe8864b549f83d44aa07e2836010000000100000054d3144d69c94d65afeda5b3737da93370736575646f3a2f2f7563736d61696c303100&amp;entryid=0000000010e40cabe8864b549f83d44aa07e28360100000005000000464f91a61b054856a2f473588c19805200000000&amp;contentDispositionType=inline"/>
          <p:cNvSpPr>
            <a:spLocks noChangeAspect="1" noChangeArrowheads="1"/>
          </p:cNvSpPr>
          <p:nvPr/>
        </p:nvSpPr>
        <p:spPr bwMode="auto">
          <a:xfrm>
            <a:off x="155575" y="-2598738"/>
            <a:ext cx="76009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https://webmail.igb-berlin.de/webapp/index.php?load=download_attachment&amp;attachCid=E2513C86-34EF-4894-8335-3CB566F38CC3@fritz.box&amp;store=0000000038a1bb1005e5101aa1bb08002b2a56c200007a617261666136636c69656e742e646c6c000000000010e40cabe8864b549f83d44aa07e2836010000000100000054d3144d69c94d65afeda5b3737da93370736575646f3a2f2f7563736d61696c303100&amp;entryid=0000000010e40cabe8864b549f83d44aa07e28360100000005000000464f91a61b054856a2f473588c19805200000000&amp;contentDispositionType=inline"/>
          <p:cNvSpPr>
            <a:spLocks noChangeAspect="1" noChangeArrowheads="1"/>
          </p:cNvSpPr>
          <p:nvPr/>
        </p:nvSpPr>
        <p:spPr bwMode="auto">
          <a:xfrm>
            <a:off x="460375" y="-2293938"/>
            <a:ext cx="76009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5558812" y="4135432"/>
            <a:ext cx="3231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Data source: O‘Reilly et al. 2015, </a:t>
            </a:r>
            <a:r>
              <a:rPr lang="de-DE" sz="1000" dirty="0" err="1" smtClean="0"/>
              <a:t>Woolway</a:t>
            </a:r>
            <a:r>
              <a:rPr lang="de-DE" sz="1000" dirty="0" smtClean="0"/>
              <a:t> et al. 2020</a:t>
            </a:r>
            <a:endParaRPr lang="de-DE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5219" y="1626077"/>
            <a:ext cx="223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215AAD"/>
                </a:solidFill>
              </a:rPr>
              <a:t>Global:</a:t>
            </a:r>
          </a:p>
          <a:p>
            <a:r>
              <a:rPr lang="de-DE" sz="2000" dirty="0" smtClean="0">
                <a:solidFill>
                  <a:srgbClr val="215AAD"/>
                </a:solidFill>
              </a:rPr>
              <a:t>0.34°C / </a:t>
            </a:r>
            <a:r>
              <a:rPr lang="de-DE" sz="2000" dirty="0" err="1" smtClean="0">
                <a:solidFill>
                  <a:srgbClr val="215AAD"/>
                </a:solidFill>
              </a:rPr>
              <a:t>decade</a:t>
            </a:r>
            <a:r>
              <a:rPr lang="de-DE" sz="2000" dirty="0" smtClean="0">
                <a:solidFill>
                  <a:srgbClr val="215AAD"/>
                </a:solidFill>
              </a:rPr>
              <a:t> </a:t>
            </a:r>
          </a:p>
          <a:p>
            <a:r>
              <a:rPr lang="de-DE" sz="2000" dirty="0" smtClean="0">
                <a:solidFill>
                  <a:srgbClr val="215AAD"/>
                </a:solidFill>
              </a:rPr>
              <a:t>(</a:t>
            </a:r>
            <a:r>
              <a:rPr lang="de-DE" dirty="0" smtClean="0">
                <a:solidFill>
                  <a:srgbClr val="215AAD"/>
                </a:solidFill>
              </a:rPr>
              <a:t>1985 – 2009</a:t>
            </a:r>
            <a:r>
              <a:rPr lang="de-DE" sz="2400" dirty="0" smtClean="0">
                <a:solidFill>
                  <a:srgbClr val="215AAD"/>
                </a:solidFill>
              </a:rPr>
              <a:t>)</a:t>
            </a:r>
            <a:endParaRPr lang="de-DE" sz="2400" dirty="0">
              <a:solidFill>
                <a:srgbClr val="215AAD"/>
              </a:solidFill>
            </a:endParaRPr>
          </a:p>
        </p:txBody>
      </p:sp>
      <p:sp>
        <p:nvSpPr>
          <p:cNvPr id="15" name="AutoShape 2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AutoShape 4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6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AutoShape 8" descr="https://nimbus.igb-berlin.de/index.php/core/preview?fileId=4753100&amp;x=1280&amp;y=720&amp;a=true"/>
          <p:cNvSpPr>
            <a:spLocks noChangeAspect="1" noChangeArrowheads="1"/>
          </p:cNvSpPr>
          <p:nvPr/>
        </p:nvSpPr>
        <p:spPr bwMode="auto">
          <a:xfrm>
            <a:off x="155575" y="-2354263"/>
            <a:ext cx="12192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3906058" y="1192107"/>
            <a:ext cx="5002719" cy="2904302"/>
            <a:chOff x="1187624" y="1033110"/>
            <a:chExt cx="6873701" cy="434010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48"/>
            <a:stretch/>
          </p:blipFill>
          <p:spPr bwMode="auto">
            <a:xfrm>
              <a:off x="1346371" y="1033110"/>
              <a:ext cx="6714954" cy="434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187624" y="1033110"/>
              <a:ext cx="360040" cy="37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443219"/>
              </p:ext>
            </p:extLst>
          </p:nvPr>
        </p:nvGraphicFramePr>
        <p:xfrm>
          <a:off x="516710" y="3632578"/>
          <a:ext cx="4158577" cy="269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4862949" y="4802931"/>
            <a:ext cx="21403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215AAD"/>
                </a:solidFill>
              </a:rPr>
              <a:t>Local</a:t>
            </a:r>
            <a:r>
              <a:rPr lang="de-DE" sz="3200" dirty="0" smtClean="0">
                <a:solidFill>
                  <a:srgbClr val="215AAD"/>
                </a:solidFill>
              </a:rPr>
              <a:t>:</a:t>
            </a:r>
          </a:p>
          <a:p>
            <a:r>
              <a:rPr lang="de-DE" sz="2400" dirty="0" smtClean="0">
                <a:solidFill>
                  <a:srgbClr val="215AAD"/>
                </a:solidFill>
              </a:rPr>
              <a:t>0.6°C /decade</a:t>
            </a:r>
          </a:p>
          <a:p>
            <a:r>
              <a:rPr lang="de-DE" sz="2000" dirty="0" smtClean="0">
                <a:solidFill>
                  <a:srgbClr val="215AAD"/>
                </a:solidFill>
              </a:rPr>
              <a:t>(1978-2020)</a:t>
            </a:r>
            <a:endParaRPr lang="de-DE" sz="2000" dirty="0">
              <a:solidFill>
                <a:srgbClr val="215AAD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5575" y="388873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°C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584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68752" cy="576064"/>
          </a:xfrm>
        </p:spPr>
        <p:txBody>
          <a:bodyPr/>
          <a:lstStyle/>
          <a:p>
            <a:r>
              <a:rPr lang="de-DE" dirty="0" err="1" smtClean="0"/>
              <a:t>Projected</a:t>
            </a:r>
            <a:r>
              <a:rPr lang="de-DE" dirty="0" smtClean="0"/>
              <a:t> </a:t>
            </a:r>
            <a:r>
              <a:rPr lang="de-DE" dirty="0" err="1" smtClean="0"/>
              <a:t>lake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 </a:t>
            </a:r>
            <a:r>
              <a:rPr lang="de-DE" dirty="0" err="1" smtClean="0"/>
              <a:t>shifts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90872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1985-2005 /  2080-2100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7278553" y="2538664"/>
            <a:ext cx="1563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Woolway et al. 2020</a:t>
            </a:r>
            <a:endParaRPr lang="de-DE" sz="1200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788024" y="2711508"/>
            <a:ext cx="1152128" cy="0"/>
          </a:xfrm>
          <a:prstGeom prst="straightConnector1">
            <a:avLst/>
          </a:prstGeom>
          <a:ln w="38100">
            <a:solidFill>
              <a:srgbClr val="215A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67445" y="3140968"/>
            <a:ext cx="5812170" cy="3072720"/>
            <a:chOff x="1740841" y="2856714"/>
            <a:chExt cx="5812170" cy="3072720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1740841" y="2856714"/>
              <a:ext cx="5812170" cy="3072720"/>
              <a:chOff x="1691680" y="3020576"/>
              <a:chExt cx="5812170" cy="3072720"/>
            </a:xfrm>
          </p:grpSpPr>
          <p:graphicFrame>
            <p:nvGraphicFramePr>
              <p:cNvPr id="21" name="Diagramm 2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70175394"/>
                  </p:ext>
                </p:extLst>
              </p:nvPr>
            </p:nvGraphicFramePr>
            <p:xfrm>
              <a:off x="1691680" y="3020576"/>
              <a:ext cx="5812170" cy="30727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4" name="Textfeld 13"/>
              <p:cNvSpPr txBox="1"/>
              <p:nvPr/>
            </p:nvSpPr>
            <p:spPr>
              <a:xfrm>
                <a:off x="2819164" y="3162509"/>
                <a:ext cx="40607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Müggelsee_ #days when stratified</a:t>
                </a:r>
                <a:endParaRPr lang="de-DE" sz="2000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2420144" y="5061120"/>
              <a:ext cx="19358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11960" y="4629256"/>
              <a:ext cx="31956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3528" y="766386"/>
            <a:ext cx="8518723" cy="2230566"/>
            <a:chOff x="323528" y="766386"/>
            <a:chExt cx="8518723" cy="2230566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23528" y="766386"/>
              <a:ext cx="8518723" cy="2230566"/>
              <a:chOff x="323528" y="766386"/>
              <a:chExt cx="8518723" cy="223056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8492"/>
              <a:stretch/>
            </p:blipFill>
            <p:spPr bwMode="auto">
              <a:xfrm>
                <a:off x="323528" y="766386"/>
                <a:ext cx="8518723" cy="1772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hteck 3"/>
              <p:cNvSpPr/>
              <p:nvPr/>
            </p:nvSpPr>
            <p:spPr>
              <a:xfrm>
                <a:off x="3563888" y="2420888"/>
                <a:ext cx="1440160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39552" y="908720"/>
              <a:ext cx="2160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7" name="Gerade Verbindung mit Pfeil 16"/>
          <p:cNvCxnSpPr/>
          <p:nvPr/>
        </p:nvCxnSpPr>
        <p:spPr>
          <a:xfrm>
            <a:off x="1187624" y="2711508"/>
            <a:ext cx="3672408" cy="0"/>
          </a:xfrm>
          <a:prstGeom prst="straightConnector1">
            <a:avLst/>
          </a:prstGeom>
          <a:ln w="38100">
            <a:solidFill>
              <a:srgbClr val="215A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3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76064"/>
          </a:xfrm>
        </p:spPr>
        <p:txBody>
          <a:bodyPr/>
          <a:lstStyle/>
          <a:p>
            <a:r>
              <a:rPr lang="de-DE" sz="4000" dirty="0" smtClean="0"/>
              <a:t>Change in </a:t>
            </a:r>
            <a:r>
              <a:rPr lang="de-DE" sz="4000" dirty="0" err="1" smtClean="0"/>
              <a:t>volume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thermal habitat</a:t>
            </a:r>
            <a:endParaRPr lang="de-DE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093296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Kraemer et al.,  </a:t>
            </a:r>
            <a:r>
              <a:rPr lang="de-DE" sz="1400" dirty="0"/>
              <a:t>i</a:t>
            </a:r>
            <a:r>
              <a:rPr lang="de-DE" sz="1400" dirty="0" smtClean="0"/>
              <a:t>n press</a:t>
            </a:r>
            <a:endParaRPr lang="de-D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50293" y="747575"/>
            <a:ext cx="429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215AAD"/>
                </a:solidFill>
              </a:rPr>
              <a:t>1978-1995 versus 1996-2013</a:t>
            </a:r>
            <a:endParaRPr lang="de-DE" sz="2400" b="1" dirty="0">
              <a:solidFill>
                <a:srgbClr val="215A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816" y="5589240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6084168" y="5661248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7441"/>
            <a:ext cx="8964488" cy="424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19672" y="134076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Sweden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6362085" y="1340768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Israel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61185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1628800"/>
            <a:ext cx="7632848" cy="4674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Image result for daphnia silhouette"/>
          <p:cNvSpPr>
            <a:spLocks noChangeAspect="1" noChangeArrowheads="1"/>
          </p:cNvSpPr>
          <p:nvPr/>
        </p:nvSpPr>
        <p:spPr bwMode="auto">
          <a:xfrm>
            <a:off x="213500" y="111418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81934" y="180327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Metabolism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794" y="3697683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52305" y="2502997"/>
            <a:ext cx="1415348" cy="2801803"/>
            <a:chOff x="3278222" y="1803748"/>
            <a:chExt cx="1887131" cy="2801803"/>
          </a:xfrm>
          <a:solidFill>
            <a:srgbClr val="66CB00"/>
          </a:solidFill>
        </p:grpSpPr>
        <p:sp>
          <p:nvSpPr>
            <p:cNvPr id="13" name="Right Arrow 12"/>
            <p:cNvSpPr/>
            <p:nvPr/>
          </p:nvSpPr>
          <p:spPr>
            <a:xfrm rot="12580589">
              <a:off x="3278222" y="1803748"/>
              <a:ext cx="1702340" cy="40856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66CB0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52051" y="3009889"/>
              <a:ext cx="1253772" cy="40856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66CB0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8925735">
              <a:off x="3463013" y="4196989"/>
              <a:ext cx="1702340" cy="40856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66CB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80800" y="5552866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Morphology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1800" y="183433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Seasonality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7748" y="3687588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0086" y="5552866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Interactions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9019411" flipH="1">
            <a:off x="5412914" y="2492901"/>
            <a:ext cx="1255359" cy="408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 flipH="1">
            <a:off x="5615516" y="3699042"/>
            <a:ext cx="924571" cy="408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674265" flipH="1">
            <a:off x="5276644" y="4886142"/>
            <a:ext cx="1255359" cy="408562"/>
          </a:xfrm>
          <a:prstGeom prst="rightArrow">
            <a:avLst/>
          </a:prstGeom>
          <a:solidFill>
            <a:srgbClr val="66C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66CB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6200000" flipH="1">
            <a:off x="4197287" y="5229714"/>
            <a:ext cx="1041462" cy="306422"/>
          </a:xfrm>
          <a:prstGeom prst="rightArrow">
            <a:avLst/>
          </a:prstGeom>
          <a:solidFill>
            <a:srgbClr val="66C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66CB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1041" y="590365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Extinction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782" y="2867774"/>
            <a:ext cx="1288256" cy="8588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94" y="3718657"/>
            <a:ext cx="450056" cy="10851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22986" t="54691" r="61320" b="18766"/>
          <a:stretch/>
        </p:blipFill>
        <p:spPr>
          <a:xfrm>
            <a:off x="4800129" y="3872254"/>
            <a:ext cx="401869" cy="509745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" name="Group 2"/>
          <p:cNvGrpSpPr/>
          <p:nvPr/>
        </p:nvGrpSpPr>
        <p:grpSpPr>
          <a:xfrm>
            <a:off x="4010781" y="2867774"/>
            <a:ext cx="1288256" cy="1936049"/>
            <a:chOff x="4010781" y="2867774"/>
            <a:chExt cx="1288256" cy="193604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0781" y="2867774"/>
              <a:ext cx="1288256" cy="858838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793" y="3718657"/>
              <a:ext cx="450056" cy="1085166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l="22986" t="54691" r="61320" b="18766"/>
            <a:stretch/>
          </p:blipFill>
          <p:spPr>
            <a:xfrm>
              <a:off x="4800128" y="3872254"/>
              <a:ext cx="401869" cy="509745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29" name="TextBox 4"/>
          <p:cNvSpPr txBox="1"/>
          <p:nvPr/>
        </p:nvSpPr>
        <p:spPr>
          <a:xfrm>
            <a:off x="2950037" y="6448438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Benjamin</a:t>
            </a:r>
            <a:r>
              <a:rPr lang="de-DE" sz="1200" dirty="0" smtClean="0"/>
              <a:t> </a:t>
            </a:r>
            <a:r>
              <a:rPr lang="de-DE" sz="1600" dirty="0" smtClean="0"/>
              <a:t>Kraemer</a:t>
            </a:r>
            <a:endParaRPr lang="de-DE" sz="1600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Adapt, move, or die…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04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576064"/>
          </a:xfrm>
        </p:spPr>
        <p:txBody>
          <a:bodyPr/>
          <a:lstStyle/>
          <a:p>
            <a:r>
              <a:rPr lang="de-DE" dirty="0" smtClean="0"/>
              <a:t>Change in thermal habitat for three model species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/>
          <a:stretch/>
        </p:blipFill>
        <p:spPr bwMode="auto">
          <a:xfrm>
            <a:off x="160711" y="4838972"/>
            <a:ext cx="2789868" cy="13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/>
          <a:stretch/>
        </p:blipFill>
        <p:spPr bwMode="auto">
          <a:xfrm>
            <a:off x="2987824" y="4838972"/>
            <a:ext cx="2791941" cy="128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/>
          <a:stretch/>
        </p:blipFill>
        <p:spPr bwMode="auto">
          <a:xfrm>
            <a:off x="6031612" y="4838972"/>
            <a:ext cx="2783272" cy="130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/>
        </p:blipFill>
        <p:spPr bwMode="auto">
          <a:xfrm>
            <a:off x="1306524" y="1277011"/>
            <a:ext cx="6553200" cy="29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8950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215AAD"/>
                </a:solidFill>
              </a:rPr>
              <a:t>Past (baseline)</a:t>
            </a:r>
            <a:endParaRPr lang="de-DE" dirty="0">
              <a:solidFill>
                <a:srgbClr val="215AA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89508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215AAD"/>
                </a:solidFill>
              </a:rPr>
              <a:t>Recent (+1.14°C)</a:t>
            </a:r>
            <a:endParaRPr lang="de-DE" dirty="0">
              <a:solidFill>
                <a:srgbClr val="215AA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6510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C6600"/>
                </a:solidFill>
              </a:rPr>
              <a:t>Spec1: one depth</a:t>
            </a:r>
            <a:endParaRPr lang="de-DE" dirty="0">
              <a:solidFill>
                <a:srgbClr val="CC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36510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5CA533"/>
                </a:solidFill>
              </a:rPr>
              <a:t>Spec 2: one season</a:t>
            </a:r>
            <a:endParaRPr lang="de-DE" dirty="0">
              <a:solidFill>
                <a:srgbClr val="5CA5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6784" y="4365104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Spec 3: one depth one season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6369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CC6600"/>
                </a:solidFill>
              </a:rPr>
              <a:t>1</a:t>
            </a:r>
            <a:endParaRPr lang="de-DE" sz="2400" b="1" dirty="0">
              <a:solidFill>
                <a:srgbClr val="CC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25649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CC6600"/>
                </a:solidFill>
              </a:rPr>
              <a:t>1</a:t>
            </a:r>
            <a:endParaRPr lang="de-DE" sz="2400" b="1" dirty="0">
              <a:solidFill>
                <a:srgbClr val="CC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2910" y="32036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5CA533"/>
                </a:solidFill>
              </a:rPr>
              <a:t>2</a:t>
            </a:r>
            <a:endParaRPr lang="de-DE" sz="2400" b="1" dirty="0">
              <a:solidFill>
                <a:srgbClr val="5CA5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2719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5CA533"/>
                </a:solidFill>
              </a:rPr>
              <a:t>2</a:t>
            </a:r>
            <a:endParaRPr lang="de-DE" sz="2400" b="1" dirty="0">
              <a:solidFill>
                <a:srgbClr val="5CA5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0982" y="299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</a:rPr>
              <a:t>3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1302" y="29876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</a:rPr>
              <a:t>3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5220" y="6485568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Kraemer et al., </a:t>
            </a:r>
            <a:r>
              <a:rPr lang="de-DE" sz="1400" dirty="0"/>
              <a:t>i</a:t>
            </a:r>
            <a:r>
              <a:rPr lang="de-DE" sz="1400" dirty="0" smtClean="0"/>
              <a:t>n press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30409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1"/>
          <a:stretch/>
        </p:blipFill>
        <p:spPr bwMode="auto">
          <a:xfrm>
            <a:off x="611560" y="1340768"/>
            <a:ext cx="4718482" cy="48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11" y="1696533"/>
            <a:ext cx="3199987" cy="2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27" y="4731916"/>
            <a:ext cx="1668886" cy="111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0776" y="462608"/>
            <a:ext cx="8297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215AAD"/>
                </a:solidFill>
              </a:rPr>
              <a:t>Thermal </a:t>
            </a:r>
            <a:r>
              <a:rPr lang="de-DE" sz="2800" b="1" dirty="0" err="1" smtClean="0">
                <a:solidFill>
                  <a:srgbClr val="215AAD"/>
                </a:solidFill>
              </a:rPr>
              <a:t>habitat</a:t>
            </a:r>
            <a:r>
              <a:rPr lang="de-DE" sz="2800" b="1" dirty="0" smtClean="0">
                <a:solidFill>
                  <a:srgbClr val="215AAD"/>
                </a:solidFill>
              </a:rPr>
              <a:t> </a:t>
            </a:r>
            <a:r>
              <a:rPr lang="de-DE" sz="2800" b="1" dirty="0" err="1" smtClean="0">
                <a:solidFill>
                  <a:srgbClr val="215AAD"/>
                </a:solidFill>
              </a:rPr>
              <a:t>change</a:t>
            </a:r>
            <a:r>
              <a:rPr lang="de-DE" sz="2800" b="1" dirty="0" smtClean="0">
                <a:solidFill>
                  <a:srgbClr val="215AAD"/>
                </a:solidFill>
              </a:rPr>
              <a:t> </a:t>
            </a:r>
            <a:r>
              <a:rPr lang="de-DE" sz="2800" b="1" i="1" dirty="0" err="1" smtClean="0">
                <a:solidFill>
                  <a:srgbClr val="215AAD"/>
                </a:solidFill>
              </a:rPr>
              <a:t>Planktothrix</a:t>
            </a:r>
            <a:r>
              <a:rPr lang="de-DE" sz="2800" b="1" i="1" dirty="0" smtClean="0">
                <a:solidFill>
                  <a:srgbClr val="215AAD"/>
                </a:solidFill>
              </a:rPr>
              <a:t> </a:t>
            </a:r>
            <a:r>
              <a:rPr lang="de-DE" sz="2800" b="1" i="1" dirty="0" err="1" smtClean="0">
                <a:solidFill>
                  <a:srgbClr val="215AAD"/>
                </a:solidFill>
              </a:rPr>
              <a:t>rubescens</a:t>
            </a:r>
            <a:endParaRPr lang="de-DE" sz="2800" b="1" i="1" dirty="0" smtClean="0">
              <a:solidFill>
                <a:srgbClr val="215AAD"/>
              </a:solidFill>
            </a:endParaRPr>
          </a:p>
          <a:p>
            <a:pPr algn="ctr"/>
            <a:r>
              <a:rPr lang="de-DE" sz="2800" b="1" dirty="0">
                <a:solidFill>
                  <a:srgbClr val="215AAD"/>
                </a:solidFill>
              </a:rPr>
              <a:t>(</a:t>
            </a:r>
            <a:r>
              <a:rPr lang="de-DE" sz="2800" b="1" dirty="0" smtClean="0">
                <a:solidFill>
                  <a:srgbClr val="215AAD"/>
                </a:solidFill>
              </a:rPr>
              <a:t>Lake Zürich)</a:t>
            </a:r>
            <a:endParaRPr lang="de-DE" sz="2800" b="1" dirty="0">
              <a:solidFill>
                <a:srgbClr val="215AAD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7760" y="6111949"/>
            <a:ext cx="232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Kraemer et al., </a:t>
            </a:r>
            <a:r>
              <a:rPr lang="de-DE" sz="1600" dirty="0"/>
              <a:t>i</a:t>
            </a:r>
            <a:r>
              <a:rPr lang="de-DE" sz="1600" dirty="0" smtClean="0"/>
              <a:t>n press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608869" y="4176383"/>
            <a:ext cx="2111925" cy="28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</a:t>
            </a:r>
            <a:r>
              <a:rPr lang="de-DE" sz="1200" dirty="0" smtClean="0"/>
              <a:t> </a:t>
            </a:r>
            <a:r>
              <a:rPr lang="de-DE" sz="1200" dirty="0" err="1" smtClean="0"/>
              <a:t>credit</a:t>
            </a:r>
            <a:r>
              <a:rPr lang="de-DE" sz="1200" dirty="0" smtClean="0"/>
              <a:t>: Thomas Posch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95448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Bildschirmpräsentation (4:3)</PresentationFormat>
  <Paragraphs>133</Paragraphs>
  <Slides>13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Standarddesign</vt:lpstr>
      <vt:lpstr>PowerPoint-Präsentation</vt:lpstr>
      <vt:lpstr>Lakes in a changing climate</vt:lpstr>
      <vt:lpstr>Global lake surface water temperature trends</vt:lpstr>
      <vt:lpstr>Global versus local lake surface water temperature trends</vt:lpstr>
      <vt:lpstr>Projected lake mixing regime shifts</vt:lpstr>
      <vt:lpstr>Change in volume of thermal habitat</vt:lpstr>
      <vt:lpstr>Adapt, move, or die…</vt:lpstr>
      <vt:lpstr>Change in thermal habitat for three model species</vt:lpstr>
      <vt:lpstr>PowerPoint-Präsentation</vt:lpstr>
      <vt:lpstr>PowerPoint-Präsentation</vt:lpstr>
      <vt:lpstr>PowerPoint-Präsentation</vt:lpstr>
      <vt:lpstr>PowerPoint-Präsentation</vt:lpstr>
      <vt:lpstr>Ecological consequences</vt:lpstr>
    </vt:vector>
  </TitlesOfParts>
  <Company>igb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neumann</dc:creator>
  <cp:lastModifiedBy>Rita Adrian</cp:lastModifiedBy>
  <cp:revision>884</cp:revision>
  <dcterms:created xsi:type="dcterms:W3CDTF">2014-10-31T11:16:18Z</dcterms:created>
  <dcterms:modified xsi:type="dcterms:W3CDTF">2021-03-22T08:52:38Z</dcterms:modified>
</cp:coreProperties>
</file>